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75" r:id="rId5"/>
    <p:sldMasterId id="2147483702" r:id="rId6"/>
  </p:sldMasterIdLst>
  <p:notesMasterIdLst>
    <p:notesMasterId r:id="rId17"/>
  </p:notesMasterIdLst>
  <p:sldIdLst>
    <p:sldId id="141170048" r:id="rId7"/>
    <p:sldId id="141170138" r:id="rId8"/>
    <p:sldId id="141170087" r:id="rId9"/>
    <p:sldId id="141170188" r:id="rId10"/>
    <p:sldId id="141170172" r:id="rId11"/>
    <p:sldId id="141170170" r:id="rId12"/>
    <p:sldId id="141170195" r:id="rId13"/>
    <p:sldId id="141170168" r:id="rId14"/>
    <p:sldId id="141170190" r:id="rId15"/>
    <p:sldId id="141170191" r:id="rId16"/>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llivan, Stephen M CTR JS J6 (USA)" initials="SSMCJJ(" lastIdx="1" clrIdx="0">
    <p:extLst>
      <p:ext uri="{19B8F6BF-5375-455C-9EA6-DF929625EA0E}">
        <p15:presenceInfo xmlns:p15="http://schemas.microsoft.com/office/powerpoint/2012/main" userId="Sullivan, Stephen M CTR JS J6 (US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2"/>
    <a:srgbClr val="004383"/>
    <a:srgbClr val="ABFBA5"/>
    <a:srgbClr val="E8EEF4"/>
    <a:srgbClr val="004283"/>
    <a:srgbClr val="004486"/>
    <a:srgbClr val="000000"/>
    <a:srgbClr val="334052"/>
    <a:srgbClr val="005170"/>
    <a:srgbClr val="EE7E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EFAD45-6F94-411A-9768-68F284172E5A}" v="3" dt="2025-01-30T13:43:04.2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34" autoAdjust="0"/>
    <p:restoredTop sz="94959" autoAdjust="0"/>
  </p:normalViewPr>
  <p:slideViewPr>
    <p:cSldViewPr snapToGrid="0">
      <p:cViewPr varScale="1">
        <p:scale>
          <a:sx n="65" d="100"/>
          <a:sy n="65" d="100"/>
        </p:scale>
        <p:origin x="808" y="6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606"/>
    </p:cViewPr>
  </p:sorterViewPr>
  <p:notesViewPr>
    <p:cSldViewPr snapToGrid="0">
      <p:cViewPr>
        <p:scale>
          <a:sx n="100" d="100"/>
          <a:sy n="100" d="100"/>
        </p:scale>
        <p:origin x="1504" y="-2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llivan, Stephen M CTR JS J6 (USA)" userId="09533073-ba80-4ec6-aa29-c3f724b8aa56" providerId="ADAL" clId="{02476337-AD7D-485D-8A3A-EEDA1CD294D4}"/>
    <pc:docChg chg="custSel delSld modSld">
      <pc:chgData name="Sullivan, Stephen M CTR JS J6 (USA)" userId="09533073-ba80-4ec6-aa29-c3f724b8aa56" providerId="ADAL" clId="{02476337-AD7D-485D-8A3A-EEDA1CD294D4}" dt="2024-11-18T17:48:35.540" v="123" actId="47"/>
      <pc:docMkLst>
        <pc:docMk/>
      </pc:docMkLst>
      <pc:sldChg chg="del">
        <pc:chgData name="Sullivan, Stephen M CTR JS J6 (USA)" userId="09533073-ba80-4ec6-aa29-c3f724b8aa56" providerId="ADAL" clId="{02476337-AD7D-485D-8A3A-EEDA1CD294D4}" dt="2024-11-18T17:48:35.540" v="123" actId="47"/>
        <pc:sldMkLst>
          <pc:docMk/>
          <pc:sldMk cId="4123893788" sldId="709"/>
        </pc:sldMkLst>
      </pc:sldChg>
      <pc:sldChg chg="modSp mod">
        <pc:chgData name="Sullivan, Stephen M CTR JS J6 (USA)" userId="09533073-ba80-4ec6-aa29-c3f724b8aa56" providerId="ADAL" clId="{02476337-AD7D-485D-8A3A-EEDA1CD294D4}" dt="2024-11-18T17:43:14.147" v="20" actId="20577"/>
        <pc:sldMkLst>
          <pc:docMk/>
          <pc:sldMk cId="2409636" sldId="141170048"/>
        </pc:sldMkLst>
        <pc:spChg chg="mod">
          <ac:chgData name="Sullivan, Stephen M CTR JS J6 (USA)" userId="09533073-ba80-4ec6-aa29-c3f724b8aa56" providerId="ADAL" clId="{02476337-AD7D-485D-8A3A-EEDA1CD294D4}" dt="2024-11-18T17:43:14.147" v="20" actId="20577"/>
          <ac:spMkLst>
            <pc:docMk/>
            <pc:sldMk cId="2409636" sldId="141170048"/>
            <ac:spMk id="2" creationId="{E18A4157-FEAC-A82E-2CDA-9BCD54EC8C83}"/>
          </ac:spMkLst>
        </pc:spChg>
      </pc:sldChg>
      <pc:sldChg chg="del">
        <pc:chgData name="Sullivan, Stephen M CTR JS J6 (USA)" userId="09533073-ba80-4ec6-aa29-c3f724b8aa56" providerId="ADAL" clId="{02476337-AD7D-485D-8A3A-EEDA1CD294D4}" dt="2024-11-18T17:48:31.851" v="122" actId="47"/>
        <pc:sldMkLst>
          <pc:docMk/>
          <pc:sldMk cId="1258431924" sldId="141170052"/>
        </pc:sldMkLst>
      </pc:sldChg>
      <pc:sldChg chg="del">
        <pc:chgData name="Sullivan, Stephen M CTR JS J6 (USA)" userId="09533073-ba80-4ec6-aa29-c3f724b8aa56" providerId="ADAL" clId="{02476337-AD7D-485D-8A3A-EEDA1CD294D4}" dt="2024-11-18T17:48:28.167" v="121" actId="47"/>
        <pc:sldMkLst>
          <pc:docMk/>
          <pc:sldMk cId="2554505513" sldId="141170055"/>
        </pc:sldMkLst>
      </pc:sldChg>
      <pc:sldChg chg="modSp mod">
        <pc:chgData name="Sullivan, Stephen M CTR JS J6 (USA)" userId="09533073-ba80-4ec6-aa29-c3f724b8aa56" providerId="ADAL" clId="{02476337-AD7D-485D-8A3A-EEDA1CD294D4}" dt="2024-11-18T17:47:31.772" v="120" actId="6549"/>
        <pc:sldMkLst>
          <pc:docMk/>
          <pc:sldMk cId="3711636795" sldId="141170138"/>
        </pc:sldMkLst>
        <pc:spChg chg="mod">
          <ac:chgData name="Sullivan, Stephen M CTR JS J6 (USA)" userId="09533073-ba80-4ec6-aa29-c3f724b8aa56" providerId="ADAL" clId="{02476337-AD7D-485D-8A3A-EEDA1CD294D4}" dt="2024-11-18T17:47:31.772" v="120" actId="6549"/>
          <ac:spMkLst>
            <pc:docMk/>
            <pc:sldMk cId="3711636795" sldId="141170138"/>
            <ac:spMk id="3" creationId="{D9F5A6F5-0A33-95F0-7890-54CAEA6FB5DD}"/>
          </ac:spMkLst>
        </pc:spChg>
        <pc:spChg chg="mod">
          <ac:chgData name="Sullivan, Stephen M CTR JS J6 (USA)" userId="09533073-ba80-4ec6-aa29-c3f724b8aa56" providerId="ADAL" clId="{02476337-AD7D-485D-8A3A-EEDA1CD294D4}" dt="2024-11-18T17:47:08.248" v="99" actId="6549"/>
          <ac:spMkLst>
            <pc:docMk/>
            <pc:sldMk cId="3711636795" sldId="141170138"/>
            <ac:spMk id="5" creationId="{01A6B1B5-BE60-8AB0-62FF-A626AC819961}"/>
          </ac:spMkLst>
        </pc:spChg>
      </pc:sldChg>
    </pc:docChg>
  </pc:docChgLst>
  <pc:docChgLst>
    <pc:chgData name="Sullivan, Stephen M CTR JS J6 (USA)" userId="09533073-ba80-4ec6-aa29-c3f724b8aa56" providerId="ADAL" clId="{247A9CD1-D25C-47BA-9C59-7EBFD764A344}"/>
    <pc:docChg chg="addSld modSld sldOrd">
      <pc:chgData name="Sullivan, Stephen M CTR JS J6 (USA)" userId="09533073-ba80-4ec6-aa29-c3f724b8aa56" providerId="ADAL" clId="{247A9CD1-D25C-47BA-9C59-7EBFD764A344}" dt="2024-12-02T13:29:11.914" v="62" actId="20577"/>
      <pc:docMkLst>
        <pc:docMk/>
      </pc:docMkLst>
      <pc:sldChg chg="ord">
        <pc:chgData name="Sullivan, Stephen M CTR JS J6 (USA)" userId="09533073-ba80-4ec6-aa29-c3f724b8aa56" providerId="ADAL" clId="{247A9CD1-D25C-47BA-9C59-7EBFD764A344}" dt="2024-12-02T13:13:24.664" v="57"/>
        <pc:sldMkLst>
          <pc:docMk/>
          <pc:sldMk cId="4079842416" sldId="141169907"/>
        </pc:sldMkLst>
      </pc:sldChg>
      <pc:sldChg chg="modSp mod">
        <pc:chgData name="Sullivan, Stephen M CTR JS J6 (USA)" userId="09533073-ba80-4ec6-aa29-c3f724b8aa56" providerId="ADAL" clId="{247A9CD1-D25C-47BA-9C59-7EBFD764A344}" dt="2024-12-02T13:29:11.914" v="62" actId="20577"/>
        <pc:sldMkLst>
          <pc:docMk/>
          <pc:sldMk cId="3711636795" sldId="141170138"/>
        </pc:sldMkLst>
        <pc:spChg chg="mod">
          <ac:chgData name="Sullivan, Stephen M CTR JS J6 (USA)" userId="09533073-ba80-4ec6-aa29-c3f724b8aa56" providerId="ADAL" clId="{247A9CD1-D25C-47BA-9C59-7EBFD764A344}" dt="2024-12-02T13:29:11.914" v="62" actId="20577"/>
          <ac:spMkLst>
            <pc:docMk/>
            <pc:sldMk cId="3711636795" sldId="141170138"/>
            <ac:spMk id="3" creationId="{D9F5A6F5-0A33-95F0-7890-54CAEA6FB5DD}"/>
          </ac:spMkLst>
        </pc:spChg>
        <pc:spChg chg="mod">
          <ac:chgData name="Sullivan, Stephen M CTR JS J6 (USA)" userId="09533073-ba80-4ec6-aa29-c3f724b8aa56" providerId="ADAL" clId="{247A9CD1-D25C-47BA-9C59-7EBFD764A344}" dt="2024-12-02T13:13:43.226" v="61" actId="20577"/>
          <ac:spMkLst>
            <pc:docMk/>
            <pc:sldMk cId="3711636795" sldId="141170138"/>
            <ac:spMk id="7" creationId="{87D43DB8-ED5D-CEFB-FEE0-3C63C2B6E0C6}"/>
          </ac:spMkLst>
        </pc:spChg>
      </pc:sldChg>
      <pc:sldChg chg="ord">
        <pc:chgData name="Sullivan, Stephen M CTR JS J6 (USA)" userId="09533073-ba80-4ec6-aa29-c3f724b8aa56" providerId="ADAL" clId="{247A9CD1-D25C-47BA-9C59-7EBFD764A344}" dt="2024-12-02T13:13:21.021" v="55"/>
        <pc:sldMkLst>
          <pc:docMk/>
          <pc:sldMk cId="1108371444" sldId="141170189"/>
        </pc:sldMkLst>
      </pc:sldChg>
      <pc:sldChg chg="modSp new mod">
        <pc:chgData name="Sullivan, Stephen M CTR JS J6 (USA)" userId="09533073-ba80-4ec6-aa29-c3f724b8aa56" providerId="ADAL" clId="{247A9CD1-D25C-47BA-9C59-7EBFD764A344}" dt="2024-12-02T13:12:57.415" v="53" actId="20577"/>
        <pc:sldMkLst>
          <pc:docMk/>
          <pc:sldMk cId="1043665504" sldId="141170190"/>
        </pc:sldMkLst>
        <pc:spChg chg="mod">
          <ac:chgData name="Sullivan, Stephen M CTR JS J6 (USA)" userId="09533073-ba80-4ec6-aa29-c3f724b8aa56" providerId="ADAL" clId="{247A9CD1-D25C-47BA-9C59-7EBFD764A344}" dt="2024-12-02T13:12:57.415" v="53" actId="20577"/>
          <ac:spMkLst>
            <pc:docMk/>
            <pc:sldMk cId="1043665504" sldId="141170190"/>
            <ac:spMk id="2" creationId="{84A90C35-5E86-97A2-BBB8-7E815A54F9B6}"/>
          </ac:spMkLst>
        </pc:spChg>
      </pc:sldChg>
    </pc:docChg>
  </pc:docChgLst>
  <pc:docChgLst>
    <pc:chgData name="Sullivan, Stephen M CTR JS J6 (USA)" userId="09533073-ba80-4ec6-aa29-c3f724b8aa56" providerId="ADAL" clId="{2202FF8E-3C24-4DB5-BF6F-E7E554F2539A}"/>
    <pc:docChg chg="custSel addSld modSld">
      <pc:chgData name="Sullivan, Stephen M CTR JS J6 (USA)" userId="09533073-ba80-4ec6-aa29-c3f724b8aa56" providerId="ADAL" clId="{2202FF8E-3C24-4DB5-BF6F-E7E554F2539A}" dt="2024-10-29T13:55:11.313" v="67" actId="5793"/>
      <pc:docMkLst>
        <pc:docMk/>
      </pc:docMkLst>
      <pc:sldChg chg="modSp mod">
        <pc:chgData name="Sullivan, Stephen M CTR JS J6 (USA)" userId="09533073-ba80-4ec6-aa29-c3f724b8aa56" providerId="ADAL" clId="{2202FF8E-3C24-4DB5-BF6F-E7E554F2539A}" dt="2024-10-29T13:51:10.243" v="11" actId="20577"/>
        <pc:sldMkLst>
          <pc:docMk/>
          <pc:sldMk cId="2409636" sldId="141170048"/>
        </pc:sldMkLst>
        <pc:spChg chg="mod">
          <ac:chgData name="Sullivan, Stephen M CTR JS J6 (USA)" userId="09533073-ba80-4ec6-aa29-c3f724b8aa56" providerId="ADAL" clId="{2202FF8E-3C24-4DB5-BF6F-E7E554F2539A}" dt="2024-10-29T13:51:10.243" v="11" actId="20577"/>
          <ac:spMkLst>
            <pc:docMk/>
            <pc:sldMk cId="2409636" sldId="141170048"/>
            <ac:spMk id="2" creationId="{E18A4157-FEAC-A82E-2CDA-9BCD54EC8C83}"/>
          </ac:spMkLst>
        </pc:spChg>
      </pc:sldChg>
      <pc:sldChg chg="addSp delSp modSp add mod">
        <pc:chgData name="Sullivan, Stephen M CTR JS J6 (USA)" userId="09533073-ba80-4ec6-aa29-c3f724b8aa56" providerId="ADAL" clId="{2202FF8E-3C24-4DB5-BF6F-E7E554F2539A}" dt="2024-10-29T13:55:11.313" v="67" actId="5793"/>
        <pc:sldMkLst>
          <pc:docMk/>
          <pc:sldMk cId="3711636795" sldId="141170138"/>
        </pc:sldMkLst>
        <pc:spChg chg="mod">
          <ac:chgData name="Sullivan, Stephen M CTR JS J6 (USA)" userId="09533073-ba80-4ec6-aa29-c3f724b8aa56" providerId="ADAL" clId="{2202FF8E-3C24-4DB5-BF6F-E7E554F2539A}" dt="2024-10-29T13:53:12.036" v="34" actId="20577"/>
          <ac:spMkLst>
            <pc:docMk/>
            <pc:sldMk cId="3711636795" sldId="141170138"/>
            <ac:spMk id="2" creationId="{171C39A6-9B41-66F4-F1D2-E45C0F93BF0B}"/>
          </ac:spMkLst>
        </pc:spChg>
        <pc:spChg chg="add mod">
          <ac:chgData name="Sullivan, Stephen M CTR JS J6 (USA)" userId="09533073-ba80-4ec6-aa29-c3f724b8aa56" providerId="ADAL" clId="{2202FF8E-3C24-4DB5-BF6F-E7E554F2539A}" dt="2024-10-29T13:55:11.313" v="67" actId="5793"/>
          <ac:spMkLst>
            <pc:docMk/>
            <pc:sldMk cId="3711636795" sldId="141170138"/>
            <ac:spMk id="5" creationId="{01A6B1B5-BE60-8AB0-62FF-A626AC819961}"/>
          </ac:spMkLst>
        </pc:spChg>
        <pc:spChg chg="del">
          <ac:chgData name="Sullivan, Stephen M CTR JS J6 (USA)" userId="09533073-ba80-4ec6-aa29-c3f724b8aa56" providerId="ADAL" clId="{2202FF8E-3C24-4DB5-BF6F-E7E554F2539A}" dt="2024-10-29T13:53:19.428" v="35" actId="478"/>
          <ac:spMkLst>
            <pc:docMk/>
            <pc:sldMk cId="3711636795" sldId="141170138"/>
            <ac:spMk id="6" creationId="{95BDC0BD-04D9-D6EB-882A-D3C4FD207FE1}"/>
          </ac:spMkLst>
        </pc:spChg>
      </pc:sldChg>
    </pc:docChg>
  </pc:docChgLst>
  <pc:docChgLst>
    <pc:chgData name="Sullivan, Stephen M CTR JS J6 (USA)" userId="09533073-ba80-4ec6-aa29-c3f724b8aa56" providerId="ADAL" clId="{022F4040-A81E-4426-A3EE-2307DEA13D82}"/>
    <pc:docChg chg="delSld modSld">
      <pc:chgData name="Sullivan, Stephen M CTR JS J6 (USA)" userId="09533073-ba80-4ec6-aa29-c3f724b8aa56" providerId="ADAL" clId="{022F4040-A81E-4426-A3EE-2307DEA13D82}" dt="2025-01-13T15:39:41.759" v="3" actId="47"/>
      <pc:docMkLst>
        <pc:docMk/>
      </pc:docMkLst>
      <pc:sldChg chg="del">
        <pc:chgData name="Sullivan, Stephen M CTR JS J6 (USA)" userId="09533073-ba80-4ec6-aa29-c3f724b8aa56" providerId="ADAL" clId="{022F4040-A81E-4426-A3EE-2307DEA13D82}" dt="2025-01-13T15:39:38.252" v="1" actId="47"/>
        <pc:sldMkLst>
          <pc:docMk/>
          <pc:sldMk cId="2583149104" sldId="141169905"/>
        </pc:sldMkLst>
      </pc:sldChg>
      <pc:sldChg chg="del">
        <pc:chgData name="Sullivan, Stephen M CTR JS J6 (USA)" userId="09533073-ba80-4ec6-aa29-c3f724b8aa56" providerId="ADAL" clId="{022F4040-A81E-4426-A3EE-2307DEA13D82}" dt="2025-01-13T15:39:41.759" v="3" actId="47"/>
        <pc:sldMkLst>
          <pc:docMk/>
          <pc:sldMk cId="4079842416" sldId="141169907"/>
        </pc:sldMkLst>
      </pc:sldChg>
      <pc:sldChg chg="modSp mod">
        <pc:chgData name="Sullivan, Stephen M CTR JS J6 (USA)" userId="09533073-ba80-4ec6-aa29-c3f724b8aa56" providerId="ADAL" clId="{022F4040-A81E-4426-A3EE-2307DEA13D82}" dt="2025-01-13T15:39:22.571" v="0" actId="20577"/>
        <pc:sldMkLst>
          <pc:docMk/>
          <pc:sldMk cId="3711636795" sldId="141170138"/>
        </pc:sldMkLst>
        <pc:spChg chg="mod">
          <ac:chgData name="Sullivan, Stephen M CTR JS J6 (USA)" userId="09533073-ba80-4ec6-aa29-c3f724b8aa56" providerId="ADAL" clId="{022F4040-A81E-4426-A3EE-2307DEA13D82}" dt="2025-01-13T15:39:22.571" v="0" actId="20577"/>
          <ac:spMkLst>
            <pc:docMk/>
            <pc:sldMk cId="3711636795" sldId="141170138"/>
            <ac:spMk id="6" creationId="{6402C9DC-6F83-006F-E37A-B315C4FBDDE0}"/>
          </ac:spMkLst>
        </pc:spChg>
      </pc:sldChg>
      <pc:sldChg chg="del">
        <pc:chgData name="Sullivan, Stephen M CTR JS J6 (USA)" userId="09533073-ba80-4ec6-aa29-c3f724b8aa56" providerId="ADAL" clId="{022F4040-A81E-4426-A3EE-2307DEA13D82}" dt="2025-01-13T15:39:40.773" v="2" actId="47"/>
        <pc:sldMkLst>
          <pc:docMk/>
          <pc:sldMk cId="1108371444" sldId="141170189"/>
        </pc:sldMkLst>
      </pc:sldChg>
    </pc:docChg>
  </pc:docChgLst>
  <pc:docChgLst>
    <pc:chgData name="Sullivan, Stephen M CTR JS J6 (USA)" userId="09533073-ba80-4ec6-aa29-c3f724b8aa56" providerId="ADAL" clId="{2FCBE37D-5BB6-4771-AF08-36D25CE3DFC5}"/>
    <pc:docChg chg="custSel delSld modSld">
      <pc:chgData name="Sullivan, Stephen M CTR JS J6 (USA)" userId="09533073-ba80-4ec6-aa29-c3f724b8aa56" providerId="ADAL" clId="{2FCBE37D-5BB6-4771-AF08-36D25CE3DFC5}" dt="2025-01-24T16:26:57.730" v="482" actId="47"/>
      <pc:docMkLst>
        <pc:docMk/>
      </pc:docMkLst>
      <pc:sldChg chg="delSp modSp mod modNotes">
        <pc:chgData name="Sullivan, Stephen M CTR JS J6 (USA)" userId="09533073-ba80-4ec6-aa29-c3f724b8aa56" providerId="ADAL" clId="{2FCBE37D-5BB6-4771-AF08-36D25CE3DFC5}" dt="2025-01-24T16:25:53.615" v="481" actId="15"/>
        <pc:sldMkLst>
          <pc:docMk/>
          <pc:sldMk cId="2879367631" sldId="141170087"/>
        </pc:sldMkLst>
        <pc:spChg chg="mod">
          <ac:chgData name="Sullivan, Stephen M CTR JS J6 (USA)" userId="09533073-ba80-4ec6-aa29-c3f724b8aa56" providerId="ADAL" clId="{2FCBE37D-5BB6-4771-AF08-36D25CE3DFC5}" dt="2025-01-24T16:18:11.034" v="97" actId="6549"/>
          <ac:spMkLst>
            <pc:docMk/>
            <pc:sldMk cId="2879367631" sldId="141170087"/>
            <ac:spMk id="2" creationId="{69F52E4D-37A5-4D6A-9478-96057393945C}"/>
          </ac:spMkLst>
        </pc:spChg>
        <pc:spChg chg="mod">
          <ac:chgData name="Sullivan, Stephen M CTR JS J6 (USA)" userId="09533073-ba80-4ec6-aa29-c3f724b8aa56" providerId="ADAL" clId="{2FCBE37D-5BB6-4771-AF08-36D25CE3DFC5}" dt="2025-01-24T16:25:53.615" v="481" actId="15"/>
          <ac:spMkLst>
            <pc:docMk/>
            <pc:sldMk cId="2879367631" sldId="141170087"/>
            <ac:spMk id="5" creationId="{CDBE064F-7427-4BCA-9E66-CC500B588838}"/>
          </ac:spMkLst>
        </pc:spChg>
        <pc:graphicFrameChg chg="del">
          <ac:chgData name="Sullivan, Stephen M CTR JS J6 (USA)" userId="09533073-ba80-4ec6-aa29-c3f724b8aa56" providerId="ADAL" clId="{2FCBE37D-5BB6-4771-AF08-36D25CE3DFC5}" dt="2025-01-24T16:21:25.659" v="287" actId="478"/>
          <ac:graphicFrameMkLst>
            <pc:docMk/>
            <pc:sldMk cId="2879367631" sldId="141170087"/>
            <ac:graphicFrameMk id="19" creationId="{FAF594E5-480F-C9F5-6AE3-2E440816A72C}"/>
          </ac:graphicFrameMkLst>
        </pc:graphicFrameChg>
      </pc:sldChg>
      <pc:sldChg chg="modSp mod">
        <pc:chgData name="Sullivan, Stephen M CTR JS J6 (USA)" userId="09533073-ba80-4ec6-aa29-c3f724b8aa56" providerId="ADAL" clId="{2FCBE37D-5BB6-4771-AF08-36D25CE3DFC5}" dt="2025-01-24T16:15:43.108" v="11" actId="207"/>
        <pc:sldMkLst>
          <pc:docMk/>
          <pc:sldMk cId="3711636795" sldId="141170138"/>
        </pc:sldMkLst>
        <pc:spChg chg="mod">
          <ac:chgData name="Sullivan, Stephen M CTR JS J6 (USA)" userId="09533073-ba80-4ec6-aa29-c3f724b8aa56" providerId="ADAL" clId="{2FCBE37D-5BB6-4771-AF08-36D25CE3DFC5}" dt="2025-01-24T16:15:43.108" v="11" actId="207"/>
          <ac:spMkLst>
            <pc:docMk/>
            <pc:sldMk cId="3711636795" sldId="141170138"/>
            <ac:spMk id="6" creationId="{6402C9DC-6F83-006F-E37A-B315C4FBDDE0}"/>
          </ac:spMkLst>
        </pc:spChg>
      </pc:sldChg>
      <pc:sldChg chg="del">
        <pc:chgData name="Sullivan, Stephen M CTR JS J6 (USA)" userId="09533073-ba80-4ec6-aa29-c3f724b8aa56" providerId="ADAL" clId="{2FCBE37D-5BB6-4771-AF08-36D25CE3DFC5}" dt="2025-01-24T16:26:57.730" v="482" actId="47"/>
        <pc:sldMkLst>
          <pc:docMk/>
          <pc:sldMk cId="2259383618" sldId="141170168"/>
        </pc:sldMkLst>
      </pc:sldChg>
    </pc:docChg>
  </pc:docChgLst>
  <pc:docChgLst>
    <pc:chgData name="Sullivan, Stephen M CTR JS J6 (USA)" userId="09533073-ba80-4ec6-aa29-c3f724b8aa56" providerId="ADAL" clId="{F1EFAD45-6F94-411A-9768-68F284172E5A}"/>
    <pc:docChg chg="custSel delSld modSld sldOrd">
      <pc:chgData name="Sullivan, Stephen M CTR JS J6 (USA)" userId="09533073-ba80-4ec6-aa29-c3f724b8aa56" providerId="ADAL" clId="{F1EFAD45-6F94-411A-9768-68F284172E5A}" dt="2025-01-30T13:44:00.726" v="381"/>
      <pc:docMkLst>
        <pc:docMk/>
      </pc:docMkLst>
      <pc:sldChg chg="del ord">
        <pc:chgData name="Sullivan, Stephen M CTR JS J6 (USA)" userId="09533073-ba80-4ec6-aa29-c3f724b8aa56" providerId="ADAL" clId="{F1EFAD45-6F94-411A-9768-68F284172E5A}" dt="2025-01-30T13:31:02.146" v="349" actId="47"/>
        <pc:sldMkLst>
          <pc:docMk/>
          <pc:sldMk cId="4123893788" sldId="709"/>
        </pc:sldMkLst>
      </pc:sldChg>
      <pc:sldChg chg="delSp modSp mod">
        <pc:chgData name="Sullivan, Stephen M CTR JS J6 (USA)" userId="09533073-ba80-4ec6-aa29-c3f724b8aa56" providerId="ADAL" clId="{F1EFAD45-6F94-411A-9768-68F284172E5A}" dt="2025-01-30T13:28:23.645" v="346" actId="20577"/>
        <pc:sldMkLst>
          <pc:docMk/>
          <pc:sldMk cId="2879367631" sldId="141170087"/>
        </pc:sldMkLst>
        <pc:spChg chg="mod">
          <ac:chgData name="Sullivan, Stephen M CTR JS J6 (USA)" userId="09533073-ba80-4ec6-aa29-c3f724b8aa56" providerId="ADAL" clId="{F1EFAD45-6F94-411A-9768-68F284172E5A}" dt="2025-01-30T13:28:23.645" v="346" actId="20577"/>
          <ac:spMkLst>
            <pc:docMk/>
            <pc:sldMk cId="2879367631" sldId="141170087"/>
            <ac:spMk id="5" creationId="{CDBE064F-7427-4BCA-9E66-CC500B588838}"/>
          </ac:spMkLst>
        </pc:spChg>
        <pc:spChg chg="del mod">
          <ac:chgData name="Sullivan, Stephen M CTR JS J6 (USA)" userId="09533073-ba80-4ec6-aa29-c3f724b8aa56" providerId="ADAL" clId="{F1EFAD45-6F94-411A-9768-68F284172E5A}" dt="2025-01-30T13:27:09.306" v="315" actId="478"/>
          <ac:spMkLst>
            <pc:docMk/>
            <pc:sldMk cId="2879367631" sldId="141170087"/>
            <ac:spMk id="10" creationId="{5524B51F-2EFD-EFCF-C824-094AEBC00EFB}"/>
          </ac:spMkLst>
        </pc:spChg>
      </pc:sldChg>
      <pc:sldChg chg="modSp mod">
        <pc:chgData name="Sullivan, Stephen M CTR JS J6 (USA)" userId="09533073-ba80-4ec6-aa29-c3f724b8aa56" providerId="ADAL" clId="{F1EFAD45-6F94-411A-9768-68F284172E5A}" dt="2025-01-30T13:31:27.868" v="367" actId="20577"/>
        <pc:sldMkLst>
          <pc:docMk/>
          <pc:sldMk cId="3711636795" sldId="141170138"/>
        </pc:sldMkLst>
        <pc:spChg chg="mod">
          <ac:chgData name="Sullivan, Stephen M CTR JS J6 (USA)" userId="09533073-ba80-4ec6-aa29-c3f724b8aa56" providerId="ADAL" clId="{F1EFAD45-6F94-411A-9768-68F284172E5A}" dt="2025-01-30T13:31:27.868" v="367" actId="20577"/>
          <ac:spMkLst>
            <pc:docMk/>
            <pc:sldMk cId="3711636795" sldId="141170138"/>
            <ac:spMk id="6" creationId="{6402C9DC-6F83-006F-E37A-B315C4FBDDE0}"/>
          </ac:spMkLst>
        </pc:spChg>
      </pc:sldChg>
      <pc:sldChg chg="modSp mod">
        <pc:chgData name="Sullivan, Stephen M CTR JS J6 (USA)" userId="09533073-ba80-4ec6-aa29-c3f724b8aa56" providerId="ADAL" clId="{F1EFAD45-6F94-411A-9768-68F284172E5A}" dt="2025-01-30T13:44:00.726" v="381"/>
        <pc:sldMkLst>
          <pc:docMk/>
          <pc:sldMk cId="933162600" sldId="141170188"/>
        </pc:sldMkLst>
        <pc:spChg chg="mod">
          <ac:chgData name="Sullivan, Stephen M CTR JS J6 (USA)" userId="09533073-ba80-4ec6-aa29-c3f724b8aa56" providerId="ADAL" clId="{F1EFAD45-6F94-411A-9768-68F284172E5A}" dt="2025-01-30T13:44:00.726" v="381"/>
          <ac:spMkLst>
            <pc:docMk/>
            <pc:sldMk cId="933162600" sldId="141170188"/>
            <ac:spMk id="3" creationId="{AA344D06-6008-826E-6746-C96153FBEFAE}"/>
          </ac:spMkLst>
        </pc:spChg>
      </pc:sldChg>
      <pc:sldChg chg="ord">
        <pc:chgData name="Sullivan, Stephen M CTR JS J6 (USA)" userId="09533073-ba80-4ec6-aa29-c3f724b8aa56" providerId="ADAL" clId="{F1EFAD45-6F94-411A-9768-68F284172E5A}" dt="2025-01-30T13:34:46.673" v="369"/>
        <pc:sldMkLst>
          <pc:docMk/>
          <pc:sldMk cId="2354544757" sldId="141170191"/>
        </pc:sldMkLst>
      </pc:sldChg>
    </pc:docChg>
  </pc:docChgLst>
  <pc:docChgLst>
    <pc:chgData name="Sullivan, Stephen M CTR JS J6 (USA)" userId="09533073-ba80-4ec6-aa29-c3f724b8aa56" providerId="ADAL" clId="{5416BEC7-1582-47EE-84BE-734CF1CE28B5}"/>
    <pc:docChg chg="custSel delSld modSld">
      <pc:chgData name="Sullivan, Stephen M CTR JS J6 (USA)" userId="09533073-ba80-4ec6-aa29-c3f724b8aa56" providerId="ADAL" clId="{5416BEC7-1582-47EE-84BE-734CF1CE28B5}" dt="2024-10-31T13:15:12.888" v="471" actId="20577"/>
      <pc:docMkLst>
        <pc:docMk/>
      </pc:docMkLst>
      <pc:sldChg chg="del">
        <pc:chgData name="Sullivan, Stephen M CTR JS J6 (USA)" userId="09533073-ba80-4ec6-aa29-c3f724b8aa56" providerId="ADAL" clId="{5416BEC7-1582-47EE-84BE-734CF1CE28B5}" dt="2024-10-31T12:51:14.790" v="0" actId="2696"/>
        <pc:sldMkLst>
          <pc:docMk/>
          <pc:sldMk cId="41056856" sldId="141170043"/>
        </pc:sldMkLst>
      </pc:sldChg>
      <pc:sldChg chg="addSp modSp mod">
        <pc:chgData name="Sullivan, Stephen M CTR JS J6 (USA)" userId="09533073-ba80-4ec6-aa29-c3f724b8aa56" providerId="ADAL" clId="{5416BEC7-1582-47EE-84BE-734CF1CE28B5}" dt="2024-10-31T13:15:12.888" v="471" actId="20577"/>
        <pc:sldMkLst>
          <pc:docMk/>
          <pc:sldMk cId="3711636795" sldId="141170138"/>
        </pc:sldMkLst>
        <pc:spChg chg="add mod">
          <ac:chgData name="Sullivan, Stephen M CTR JS J6 (USA)" userId="09533073-ba80-4ec6-aa29-c3f724b8aa56" providerId="ADAL" clId="{5416BEC7-1582-47EE-84BE-734CF1CE28B5}" dt="2024-10-31T13:15:12.888" v="471" actId="20577"/>
          <ac:spMkLst>
            <pc:docMk/>
            <pc:sldMk cId="3711636795" sldId="141170138"/>
            <ac:spMk id="3" creationId="{D9F5A6F5-0A33-95F0-7890-54CAEA6FB5DD}"/>
          </ac:spMkLst>
        </pc:spChg>
        <pc:spChg chg="mod">
          <ac:chgData name="Sullivan, Stephen M CTR JS J6 (USA)" userId="09533073-ba80-4ec6-aa29-c3f724b8aa56" providerId="ADAL" clId="{5416BEC7-1582-47EE-84BE-734CF1CE28B5}" dt="2024-10-31T13:12:01.227" v="385" actId="14100"/>
          <ac:spMkLst>
            <pc:docMk/>
            <pc:sldMk cId="3711636795" sldId="141170138"/>
            <ac:spMk id="5" creationId="{01A6B1B5-BE60-8AB0-62FF-A626AC819961}"/>
          </ac:spMkLst>
        </pc:spChg>
      </pc:sldChg>
    </pc:docChg>
  </pc:docChgLst>
  <pc:docChgLst>
    <pc:chgData name="Stephen" userId="09533073-ba80-4ec6-aa29-c3f724b8aa56" providerId="ADAL" clId="{75205123-76EC-45DA-985B-83A452A5D9D4}"/>
    <pc:docChg chg="custSel delSld modSld">
      <pc:chgData name="Stephen" userId="09533073-ba80-4ec6-aa29-c3f724b8aa56" providerId="ADAL" clId="{75205123-76EC-45DA-985B-83A452A5D9D4}" dt="2024-11-21T14:51:53.649" v="220" actId="1076"/>
      <pc:docMkLst>
        <pc:docMk/>
      </pc:docMkLst>
      <pc:sldChg chg="modSp mod">
        <pc:chgData name="Stephen" userId="09533073-ba80-4ec6-aa29-c3f724b8aa56" providerId="ADAL" clId="{75205123-76EC-45DA-985B-83A452A5D9D4}" dt="2024-11-21T14:51:53.649" v="220" actId="1076"/>
        <pc:sldMkLst>
          <pc:docMk/>
          <pc:sldMk cId="1065407237" sldId="260"/>
        </pc:sldMkLst>
        <pc:spChg chg="mod">
          <ac:chgData name="Stephen" userId="09533073-ba80-4ec6-aa29-c3f724b8aa56" providerId="ADAL" clId="{75205123-76EC-45DA-985B-83A452A5D9D4}" dt="2024-11-21T14:51:46.765" v="219" actId="6549"/>
          <ac:spMkLst>
            <pc:docMk/>
            <pc:sldMk cId="1065407237" sldId="260"/>
            <ac:spMk id="2" creationId="{A23BB4F3-DE51-7C2B-8A31-5BF4F8DA54AF}"/>
          </ac:spMkLst>
        </pc:spChg>
        <pc:spChg chg="mod">
          <ac:chgData name="Stephen" userId="09533073-ba80-4ec6-aa29-c3f724b8aa56" providerId="ADAL" clId="{75205123-76EC-45DA-985B-83A452A5D9D4}" dt="2024-11-21T14:51:53.649" v="220" actId="1076"/>
          <ac:spMkLst>
            <pc:docMk/>
            <pc:sldMk cId="1065407237" sldId="260"/>
            <ac:spMk id="3" creationId="{0DCD1BB7-443C-34EB-9A25-E930F326C821}"/>
          </ac:spMkLst>
        </pc:spChg>
      </pc:sldChg>
      <pc:sldChg chg="modSp mod">
        <pc:chgData name="Stephen" userId="09533073-ba80-4ec6-aa29-c3f724b8aa56" providerId="ADAL" clId="{75205123-76EC-45DA-985B-83A452A5D9D4}" dt="2024-11-21T14:18:05.789" v="82" actId="20577"/>
        <pc:sldMkLst>
          <pc:docMk/>
          <pc:sldMk cId="4123893788" sldId="709"/>
        </pc:sldMkLst>
        <pc:spChg chg="mod">
          <ac:chgData name="Stephen" userId="09533073-ba80-4ec6-aa29-c3f724b8aa56" providerId="ADAL" clId="{75205123-76EC-45DA-985B-83A452A5D9D4}" dt="2024-11-21T14:18:05.789" v="82" actId="20577"/>
          <ac:spMkLst>
            <pc:docMk/>
            <pc:sldMk cId="4123893788" sldId="709"/>
            <ac:spMk id="6" creationId="{970C41AB-C9AD-AD95-5942-A65D95E4485B}"/>
          </ac:spMkLst>
        </pc:spChg>
      </pc:sldChg>
      <pc:sldChg chg="del">
        <pc:chgData name="Stephen" userId="09533073-ba80-4ec6-aa29-c3f724b8aa56" providerId="ADAL" clId="{75205123-76EC-45DA-985B-83A452A5D9D4}" dt="2024-11-21T14:33:52.660" v="214" actId="47"/>
        <pc:sldMkLst>
          <pc:docMk/>
          <pc:sldMk cId="3503160517" sldId="141169980"/>
        </pc:sldMkLst>
      </pc:sldChg>
      <pc:sldChg chg="del">
        <pc:chgData name="Stephen" userId="09533073-ba80-4ec6-aa29-c3f724b8aa56" providerId="ADAL" clId="{75205123-76EC-45DA-985B-83A452A5D9D4}" dt="2024-11-21T14:33:50.164" v="213" actId="47"/>
        <pc:sldMkLst>
          <pc:docMk/>
          <pc:sldMk cId="1211352653" sldId="141169993"/>
        </pc:sldMkLst>
      </pc:sldChg>
      <pc:sldChg chg="del">
        <pc:chgData name="Stephen" userId="09533073-ba80-4ec6-aa29-c3f724b8aa56" providerId="ADAL" clId="{75205123-76EC-45DA-985B-83A452A5D9D4}" dt="2024-11-21T14:10:08.766" v="59" actId="47"/>
        <pc:sldMkLst>
          <pc:docMk/>
          <pc:sldMk cId="902525268" sldId="141170137"/>
        </pc:sldMkLst>
      </pc:sldChg>
      <pc:sldChg chg="addSp delSp modSp mod">
        <pc:chgData name="Stephen" userId="09533073-ba80-4ec6-aa29-c3f724b8aa56" providerId="ADAL" clId="{75205123-76EC-45DA-985B-83A452A5D9D4}" dt="2024-11-21T14:34:05.278" v="216" actId="27636"/>
        <pc:sldMkLst>
          <pc:docMk/>
          <pc:sldMk cId="3711636795" sldId="141170138"/>
        </pc:sldMkLst>
        <pc:spChg chg="mod">
          <ac:chgData name="Stephen" userId="09533073-ba80-4ec6-aa29-c3f724b8aa56" providerId="ADAL" clId="{75205123-76EC-45DA-985B-83A452A5D9D4}" dt="2024-11-21T14:01:49.476" v="13" actId="20577"/>
          <ac:spMkLst>
            <pc:docMk/>
            <pc:sldMk cId="3711636795" sldId="141170138"/>
            <ac:spMk id="2" creationId="{171C39A6-9B41-66F4-F1D2-E45C0F93BF0B}"/>
          </ac:spMkLst>
        </pc:spChg>
        <pc:spChg chg="mod">
          <ac:chgData name="Stephen" userId="09533073-ba80-4ec6-aa29-c3f724b8aa56" providerId="ADAL" clId="{75205123-76EC-45DA-985B-83A452A5D9D4}" dt="2024-11-21T14:24:04.240" v="167" actId="20577"/>
          <ac:spMkLst>
            <pc:docMk/>
            <pc:sldMk cId="3711636795" sldId="141170138"/>
            <ac:spMk id="3" creationId="{D9F5A6F5-0A33-95F0-7890-54CAEA6FB5DD}"/>
          </ac:spMkLst>
        </pc:spChg>
        <pc:spChg chg="del">
          <ac:chgData name="Stephen" userId="09533073-ba80-4ec6-aa29-c3f724b8aa56" providerId="ADAL" clId="{75205123-76EC-45DA-985B-83A452A5D9D4}" dt="2024-11-21T14:01:58.166" v="14" actId="478"/>
          <ac:spMkLst>
            <pc:docMk/>
            <pc:sldMk cId="3711636795" sldId="141170138"/>
            <ac:spMk id="5" creationId="{01A6B1B5-BE60-8AB0-62FF-A626AC819961}"/>
          </ac:spMkLst>
        </pc:spChg>
        <pc:spChg chg="add mod">
          <ac:chgData name="Stephen" userId="09533073-ba80-4ec6-aa29-c3f724b8aa56" providerId="ADAL" clId="{75205123-76EC-45DA-985B-83A452A5D9D4}" dt="2024-11-21T14:34:05.278" v="216" actId="27636"/>
          <ac:spMkLst>
            <pc:docMk/>
            <pc:sldMk cId="3711636795" sldId="141170138"/>
            <ac:spMk id="7" creationId="{87D43DB8-ED5D-CEFB-FEE0-3C63C2B6E0C6}"/>
          </ac:spMkLst>
        </pc:spChg>
      </pc:sldChg>
    </pc:docChg>
  </pc:docChgLst>
  <pc:docChgLst>
    <pc:chgData name="Sullivan, Stephen M CTR JS J6 (USA)" userId="09533073-ba80-4ec6-aa29-c3f724b8aa56" providerId="ADAL" clId="{947F089B-4127-473A-B796-D893EB327F06}"/>
    <pc:docChg chg="undo custSel addSld delSld modSld">
      <pc:chgData name="Sullivan, Stephen M CTR JS J6 (USA)" userId="09533073-ba80-4ec6-aa29-c3f724b8aa56" providerId="ADAL" clId="{947F089B-4127-473A-B796-D893EB327F06}" dt="2024-12-10T13:59:50.325" v="48" actId="207"/>
      <pc:docMkLst>
        <pc:docMk/>
      </pc:docMkLst>
      <pc:sldChg chg="modSp add del mod">
        <pc:chgData name="Sullivan, Stephen M CTR JS J6 (USA)" userId="09533073-ba80-4ec6-aa29-c3f724b8aa56" providerId="ADAL" clId="{947F089B-4127-473A-B796-D893EB327F06}" dt="2024-12-10T13:59:50.325" v="48" actId="207"/>
        <pc:sldMkLst>
          <pc:docMk/>
          <pc:sldMk cId="1375413625" sldId="257"/>
        </pc:sldMkLst>
        <pc:spChg chg="mod">
          <ac:chgData name="Sullivan, Stephen M CTR JS J6 (USA)" userId="09533073-ba80-4ec6-aa29-c3f724b8aa56" providerId="ADAL" clId="{947F089B-4127-473A-B796-D893EB327F06}" dt="2024-12-10T13:59:50.325" v="48" actId="207"/>
          <ac:spMkLst>
            <pc:docMk/>
            <pc:sldMk cId="1375413625" sldId="257"/>
            <ac:spMk id="3" creationId="{BAFE1F72-7FCD-77C9-850C-1087904B5824}"/>
          </ac:spMkLst>
        </pc:spChg>
        <pc:spChg chg="mod">
          <ac:chgData name="Sullivan, Stephen M CTR JS J6 (USA)" userId="09533073-ba80-4ec6-aa29-c3f724b8aa56" providerId="ADAL" clId="{947F089B-4127-473A-B796-D893EB327F06}" dt="2024-12-10T13:59:50.325" v="48" actId="207"/>
          <ac:spMkLst>
            <pc:docMk/>
            <pc:sldMk cId="1375413625" sldId="257"/>
            <ac:spMk id="4" creationId="{3B45C5B1-DCE4-C2F7-5B66-41D1B017E85A}"/>
          </ac:spMkLst>
        </pc:spChg>
      </pc:sldChg>
      <pc:sldChg chg="modSp mod">
        <pc:chgData name="Sullivan, Stephen M CTR JS J6 (USA)" userId="09533073-ba80-4ec6-aa29-c3f724b8aa56" providerId="ADAL" clId="{947F089B-4127-473A-B796-D893EB327F06}" dt="2024-12-10T13:55:37.191" v="6" actId="5793"/>
        <pc:sldMkLst>
          <pc:docMk/>
          <pc:sldMk cId="1065407237" sldId="260"/>
        </pc:sldMkLst>
        <pc:spChg chg="mod">
          <ac:chgData name="Sullivan, Stephen M CTR JS J6 (USA)" userId="09533073-ba80-4ec6-aa29-c3f724b8aa56" providerId="ADAL" clId="{947F089B-4127-473A-B796-D893EB327F06}" dt="2024-12-10T13:55:37.191" v="6" actId="5793"/>
          <ac:spMkLst>
            <pc:docMk/>
            <pc:sldMk cId="1065407237" sldId="260"/>
            <ac:spMk id="3" creationId="{0DCD1BB7-443C-34EB-9A25-E930F326C821}"/>
          </ac:spMkLst>
        </pc:spChg>
      </pc:sldChg>
      <pc:sldChg chg="modSp mod">
        <pc:chgData name="Sullivan, Stephen M CTR JS J6 (USA)" userId="09533073-ba80-4ec6-aa29-c3f724b8aa56" providerId="ADAL" clId="{947F089B-4127-473A-B796-D893EB327F06}" dt="2024-12-10T13:59:14.410" v="43" actId="113"/>
        <pc:sldMkLst>
          <pc:docMk/>
          <pc:sldMk cId="3711636795" sldId="141170138"/>
        </pc:sldMkLst>
        <pc:spChg chg="mod">
          <ac:chgData name="Sullivan, Stephen M CTR JS J6 (USA)" userId="09533073-ba80-4ec6-aa29-c3f724b8aa56" providerId="ADAL" clId="{947F089B-4127-473A-B796-D893EB327F06}" dt="2024-12-10T13:59:14.410" v="43" actId="113"/>
          <ac:spMkLst>
            <pc:docMk/>
            <pc:sldMk cId="3711636795" sldId="141170138"/>
            <ac:spMk id="7" creationId="{87D43DB8-ED5D-CEFB-FEE0-3C63C2B6E0C6}"/>
          </ac:spMkLst>
        </pc:spChg>
      </pc:sldChg>
      <pc:sldChg chg="modSp mod">
        <pc:chgData name="Sullivan, Stephen M CTR JS J6 (USA)" userId="09533073-ba80-4ec6-aa29-c3f724b8aa56" providerId="ADAL" clId="{947F089B-4127-473A-B796-D893EB327F06}" dt="2024-12-10T13:56:39.468" v="7" actId="20577"/>
        <pc:sldMkLst>
          <pc:docMk/>
          <pc:sldMk cId="2259383618" sldId="141170168"/>
        </pc:sldMkLst>
        <pc:spChg chg="mod">
          <ac:chgData name="Sullivan, Stephen M CTR JS J6 (USA)" userId="09533073-ba80-4ec6-aa29-c3f724b8aa56" providerId="ADAL" clId="{947F089B-4127-473A-B796-D893EB327F06}" dt="2024-12-10T13:56:39.468" v="7" actId="20577"/>
          <ac:spMkLst>
            <pc:docMk/>
            <pc:sldMk cId="2259383618" sldId="141170168"/>
            <ac:spMk id="21" creationId="{82476029-3B8D-BAF2-7187-5712319FD4DB}"/>
          </ac:spMkLst>
        </pc:spChg>
      </pc:sldChg>
    </pc:docChg>
  </pc:docChgLst>
  <pc:docChgLst>
    <pc:chgData name="Sullivan, Stephen M CTR JS J6 (USA)" userId="09533073-ba80-4ec6-aa29-c3f724b8aa56" providerId="ADAL" clId="{6A01492E-5C5D-4DD1-817B-CF8F6BE6D147}"/>
    <pc:docChg chg="custSel delSld modSld sldOrd">
      <pc:chgData name="Sullivan, Stephen M CTR JS J6 (USA)" userId="09533073-ba80-4ec6-aa29-c3f724b8aa56" providerId="ADAL" clId="{6A01492E-5C5D-4DD1-817B-CF8F6BE6D147}" dt="2025-01-03T15:46:14.294" v="110"/>
      <pc:docMkLst>
        <pc:docMk/>
      </pc:docMkLst>
      <pc:sldChg chg="del">
        <pc:chgData name="Sullivan, Stephen M CTR JS J6 (USA)" userId="09533073-ba80-4ec6-aa29-c3f724b8aa56" providerId="ADAL" clId="{6A01492E-5C5D-4DD1-817B-CF8F6BE6D147}" dt="2025-01-03T15:10:12.047" v="32" actId="47"/>
        <pc:sldMkLst>
          <pc:docMk/>
          <pc:sldMk cId="1375413625" sldId="257"/>
        </pc:sldMkLst>
      </pc:sldChg>
      <pc:sldChg chg="del">
        <pc:chgData name="Sullivan, Stephen M CTR JS J6 (USA)" userId="09533073-ba80-4ec6-aa29-c3f724b8aa56" providerId="ADAL" clId="{6A01492E-5C5D-4DD1-817B-CF8F6BE6D147}" dt="2025-01-03T15:10:09.209" v="31" actId="47"/>
        <pc:sldMkLst>
          <pc:docMk/>
          <pc:sldMk cId="1065407237" sldId="260"/>
        </pc:sldMkLst>
      </pc:sldChg>
      <pc:sldChg chg="ord">
        <pc:chgData name="Sullivan, Stephen M CTR JS J6 (USA)" userId="09533073-ba80-4ec6-aa29-c3f724b8aa56" providerId="ADAL" clId="{6A01492E-5C5D-4DD1-817B-CF8F6BE6D147}" dt="2025-01-03T15:46:14.294" v="110"/>
        <pc:sldMkLst>
          <pc:docMk/>
          <pc:sldMk cId="4079842416" sldId="141169907"/>
        </pc:sldMkLst>
      </pc:sldChg>
      <pc:sldChg chg="modSp mod">
        <pc:chgData name="Sullivan, Stephen M CTR JS J6 (USA)" userId="09533073-ba80-4ec6-aa29-c3f724b8aa56" providerId="ADAL" clId="{6A01492E-5C5D-4DD1-817B-CF8F6BE6D147}" dt="2025-01-03T15:08:57.329" v="16" actId="20577"/>
        <pc:sldMkLst>
          <pc:docMk/>
          <pc:sldMk cId="2409636" sldId="141170048"/>
        </pc:sldMkLst>
        <pc:spChg chg="mod">
          <ac:chgData name="Sullivan, Stephen M CTR JS J6 (USA)" userId="09533073-ba80-4ec6-aa29-c3f724b8aa56" providerId="ADAL" clId="{6A01492E-5C5D-4DD1-817B-CF8F6BE6D147}" dt="2025-01-03T15:08:57.329" v="16" actId="20577"/>
          <ac:spMkLst>
            <pc:docMk/>
            <pc:sldMk cId="2409636" sldId="141170048"/>
            <ac:spMk id="2" creationId="{E18A4157-FEAC-A82E-2CDA-9BCD54EC8C83}"/>
          </ac:spMkLst>
        </pc:spChg>
      </pc:sldChg>
      <pc:sldChg chg="addSp delSp modSp mod">
        <pc:chgData name="Sullivan, Stephen M CTR JS J6 (USA)" userId="09533073-ba80-4ec6-aa29-c3f724b8aa56" providerId="ADAL" clId="{6A01492E-5C5D-4DD1-817B-CF8F6BE6D147}" dt="2025-01-03T15:22:04.716" v="106" actId="27636"/>
        <pc:sldMkLst>
          <pc:docMk/>
          <pc:sldMk cId="3711636795" sldId="141170138"/>
        </pc:sldMkLst>
        <pc:spChg chg="mod">
          <ac:chgData name="Sullivan, Stephen M CTR JS J6 (USA)" userId="09533073-ba80-4ec6-aa29-c3f724b8aa56" providerId="ADAL" clId="{6A01492E-5C5D-4DD1-817B-CF8F6BE6D147}" dt="2025-01-03T15:13:02.678" v="51" actId="20577"/>
          <ac:spMkLst>
            <pc:docMk/>
            <pc:sldMk cId="3711636795" sldId="141170138"/>
            <ac:spMk id="2" creationId="{171C39A6-9B41-66F4-F1D2-E45C0F93BF0B}"/>
          </ac:spMkLst>
        </pc:spChg>
        <pc:spChg chg="mod">
          <ac:chgData name="Sullivan, Stephen M CTR JS J6 (USA)" userId="09533073-ba80-4ec6-aa29-c3f724b8aa56" providerId="ADAL" clId="{6A01492E-5C5D-4DD1-817B-CF8F6BE6D147}" dt="2025-01-03T15:12:44.509" v="38" actId="1076"/>
          <ac:spMkLst>
            <pc:docMk/>
            <pc:sldMk cId="3711636795" sldId="141170138"/>
            <ac:spMk id="3" creationId="{D9F5A6F5-0A33-95F0-7890-54CAEA6FB5DD}"/>
          </ac:spMkLst>
        </pc:spChg>
        <pc:spChg chg="add mod">
          <ac:chgData name="Sullivan, Stephen M CTR JS J6 (USA)" userId="09533073-ba80-4ec6-aa29-c3f724b8aa56" providerId="ADAL" clId="{6A01492E-5C5D-4DD1-817B-CF8F6BE6D147}" dt="2025-01-03T15:22:04.716" v="106" actId="27636"/>
          <ac:spMkLst>
            <pc:docMk/>
            <pc:sldMk cId="3711636795" sldId="141170138"/>
            <ac:spMk id="6" creationId="{6402C9DC-6F83-006F-E37A-B315C4FBDDE0}"/>
          </ac:spMkLst>
        </pc:spChg>
        <pc:spChg chg="del">
          <ac:chgData name="Sullivan, Stephen M CTR JS J6 (USA)" userId="09533073-ba80-4ec6-aa29-c3f724b8aa56" providerId="ADAL" clId="{6A01492E-5C5D-4DD1-817B-CF8F6BE6D147}" dt="2025-01-03T15:12:09.040" v="34" actId="478"/>
          <ac:spMkLst>
            <pc:docMk/>
            <pc:sldMk cId="3711636795" sldId="141170138"/>
            <ac:spMk id="7" creationId="{87D43DB8-ED5D-CEFB-FEE0-3C63C2B6E0C6}"/>
          </ac:spMkLst>
        </pc:spChg>
      </pc:sldChg>
      <pc:sldChg chg="del">
        <pc:chgData name="Sullivan, Stephen M CTR JS J6 (USA)" userId="09533073-ba80-4ec6-aa29-c3f724b8aa56" providerId="ADAL" clId="{6A01492E-5C5D-4DD1-817B-CF8F6BE6D147}" dt="2025-01-03T15:11:10.659" v="33" actId="47"/>
        <pc:sldMkLst>
          <pc:docMk/>
          <pc:sldMk cId="1485614200" sldId="141170170"/>
        </pc:sldMkLst>
      </pc:sldChg>
      <pc:sldChg chg="ord">
        <pc:chgData name="Sullivan, Stephen M CTR JS J6 (USA)" userId="09533073-ba80-4ec6-aa29-c3f724b8aa56" providerId="ADAL" clId="{6A01492E-5C5D-4DD1-817B-CF8F6BE6D147}" dt="2025-01-03T15:46:09.939" v="108"/>
        <pc:sldMkLst>
          <pc:docMk/>
          <pc:sldMk cId="1108371444" sldId="141170189"/>
        </pc:sldMkLst>
      </pc:sldChg>
      <pc:sldMasterChg chg="delSldLayout">
        <pc:chgData name="Sullivan, Stephen M CTR JS J6 (USA)" userId="09533073-ba80-4ec6-aa29-c3f724b8aa56" providerId="ADAL" clId="{6A01492E-5C5D-4DD1-817B-CF8F6BE6D147}" dt="2025-01-03T15:10:09.209" v="31" actId="47"/>
        <pc:sldMasterMkLst>
          <pc:docMk/>
          <pc:sldMasterMk cId="3480718756" sldId="2147483675"/>
        </pc:sldMasterMkLst>
        <pc:sldLayoutChg chg="del">
          <pc:chgData name="Sullivan, Stephen M CTR JS J6 (USA)" userId="09533073-ba80-4ec6-aa29-c3f724b8aa56" providerId="ADAL" clId="{6A01492E-5C5D-4DD1-817B-CF8F6BE6D147}" dt="2025-01-03T15:10:09.209" v="31" actId="47"/>
          <pc:sldLayoutMkLst>
            <pc:docMk/>
            <pc:sldMasterMk cId="3480718756" sldId="2147483675"/>
            <pc:sldLayoutMk cId="4287720125" sldId="214748371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8"/>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9" y="2"/>
            <a:ext cx="3037840" cy="463408"/>
          </a:xfrm>
          <a:prstGeom prst="rect">
            <a:avLst/>
          </a:prstGeom>
        </p:spPr>
        <p:txBody>
          <a:bodyPr vert="horz" lIns="92830" tIns="46415" rIns="92830" bIns="46415" rtlCol="0"/>
          <a:lstStyle>
            <a:lvl1pPr algn="r">
              <a:defRPr sz="1200"/>
            </a:lvl1pPr>
          </a:lstStyle>
          <a:p>
            <a:fld id="{586B9D10-7BCD-425C-9CA6-F5333486AD73}" type="datetimeFigureOut">
              <a:rPr lang="en-US" smtClean="0"/>
              <a:t>1/30/2025</a:t>
            </a:fld>
            <a:endParaRPr lang="en-US"/>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444864"/>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72"/>
            <a:ext cx="3037840" cy="463407"/>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9" y="8772672"/>
            <a:ext cx="3037840" cy="463407"/>
          </a:xfrm>
          <a:prstGeom prst="rect">
            <a:avLst/>
          </a:prstGeom>
        </p:spPr>
        <p:txBody>
          <a:bodyPr vert="horz" lIns="92830" tIns="46415" rIns="92830" bIns="46415" rtlCol="0" anchor="b"/>
          <a:lstStyle>
            <a:lvl1pPr algn="r">
              <a:defRPr sz="1200"/>
            </a:lvl1pPr>
          </a:lstStyle>
          <a:p>
            <a:fld id="{5F8897AF-D04E-4367-BADA-11FF3D514EE8}" type="slidenum">
              <a:rPr lang="en-US" smtClean="0"/>
              <a:t>‹#›</a:t>
            </a:fld>
            <a:endParaRPr lang="en-US"/>
          </a:p>
        </p:txBody>
      </p:sp>
    </p:spTree>
    <p:extLst>
      <p:ext uri="{BB962C8B-B14F-4D97-AF65-F5344CB8AC3E}">
        <p14:creationId xmlns:p14="http://schemas.microsoft.com/office/powerpoint/2010/main" val="366577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2</a:t>
            </a:fld>
            <a:endParaRPr lang="en-US"/>
          </a:p>
        </p:txBody>
      </p:sp>
    </p:spTree>
    <p:extLst>
      <p:ext uri="{BB962C8B-B14F-4D97-AF65-F5344CB8AC3E}">
        <p14:creationId xmlns:p14="http://schemas.microsoft.com/office/powerpoint/2010/main" val="256539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1. The member (Steve Sullivan) addresses the chair – “Mr.  Chairman”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2. The chair recognizes the member – “The chair recognizes Steve Sullivan”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3. </a:t>
            </a:r>
            <a:r>
              <a:rPr lang="en-US" b="1" dirty="0">
                <a:solidFill>
                  <a:srgbClr val="E7E6E6">
                    <a:lumMod val="10000"/>
                  </a:srgbClr>
                </a:solidFill>
                <a:latin typeface="Calibri" panose="020F0502020204030204"/>
              </a:rPr>
              <a:t>The member (Maker-Steve Sullivan) makes a motion – I motion the NBAC appoint Mr. Paul Wormeli as NBAC Co-Chair.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4. Another member seconds the motion – </a:t>
            </a: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SECOND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solidFill>
                  <a:schemeClr val="bg2">
                    <a:lumMod val="10000"/>
                  </a:schemeClr>
                </a:solidFill>
              </a:rPr>
              <a:t>5. Chair: </a:t>
            </a:r>
            <a:r>
              <a:rPr lang="en-US" b="0" i="0" dirty="0">
                <a:solidFill>
                  <a:srgbClr val="000000"/>
                </a:solidFill>
                <a:effectLst/>
                <a:latin typeface="Open Sans"/>
              </a:rPr>
              <a:t>“It is moved and seconded to adopt the 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6. The members debate the 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7. </a:t>
            </a: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Chair: </a:t>
            </a:r>
            <a:r>
              <a:rPr kumimoji="0" lang="en-US" sz="1200" b="0" i="0" u="none" strike="noStrike" kern="1200" cap="none" spc="0" normalizeH="0" baseline="0" noProof="0" dirty="0">
                <a:ln>
                  <a:noFill/>
                </a:ln>
                <a:solidFill>
                  <a:srgbClr val="000000"/>
                </a:solidFill>
                <a:effectLst/>
                <a:uLnTx/>
                <a:uFillTx/>
                <a:latin typeface="Open Sans"/>
                <a:ea typeface="+mn-ea"/>
                <a:cs typeface="+mn-cs"/>
              </a:rPr>
              <a:t>Those in favor of adopting the motion to approve say</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000000"/>
                </a:solidFill>
                <a:effectLst/>
                <a:uLnTx/>
                <a:uFillTx/>
                <a:latin typeface="Open Sans"/>
                <a:ea typeface="+mn-ea"/>
                <a:cs typeface="+mn-cs"/>
              </a:rPr>
              <a:t>‘Aye.’ [pause] Those opposed, say ‘No.’”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8. Chair: </a:t>
            </a:r>
            <a:r>
              <a:rPr kumimoji="0" lang="en-US" sz="1200" b="0" i="0" u="none" strike="noStrike" kern="1200" cap="none" spc="0" normalizeH="0" baseline="0" noProof="0" dirty="0">
                <a:ln>
                  <a:noFill/>
                </a:ln>
                <a:solidFill>
                  <a:srgbClr val="000000"/>
                </a:solidFill>
                <a:effectLst/>
                <a:uLnTx/>
                <a:uFillTx/>
                <a:latin typeface="Open Sans"/>
                <a:ea typeface="+mn-ea"/>
                <a:cs typeface="+mn-cs"/>
              </a:rPr>
              <a:t>Announce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If no objections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Chair</a:t>
            </a:r>
            <a:r>
              <a:rPr kumimoji="0" lang="en-US" sz="1200" b="0"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 Without objection, approved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74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301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395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7</a:t>
            </a:fld>
            <a:endParaRPr lang="en-US" dirty="0"/>
          </a:p>
        </p:txBody>
      </p:sp>
    </p:spTree>
    <p:extLst>
      <p:ext uri="{BB962C8B-B14F-4D97-AF65-F5344CB8AC3E}">
        <p14:creationId xmlns:p14="http://schemas.microsoft.com/office/powerpoint/2010/main" val="4030349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766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395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47117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
        <p:nvSpPr>
          <p:cNvPr id="9" name="Slide Number Placeholder 8">
            <a:extLst>
              <a:ext uri="{FF2B5EF4-FFF2-40B4-BE49-F238E27FC236}">
                <a16:creationId xmlns:a16="http://schemas.microsoft.com/office/drawing/2014/main" id="{1E18E8FD-9C4B-40B0-8F9D-B59F0334C28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960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216900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7" name="Slide Number Placeholder 8">
            <a:extLst>
              <a:ext uri="{FF2B5EF4-FFF2-40B4-BE49-F238E27FC236}">
                <a16:creationId xmlns:a16="http://schemas.microsoft.com/office/drawing/2014/main" id="{7F3B207E-3951-4EC5-8F67-4228386F0A1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29656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BB2B79BD-7D57-4113-874C-84B359019FC9}"/>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04689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F9DF9B5F-7410-4032-B09A-CB822CD6E29B}"/>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98029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5" name="Slide Number Placeholder 8">
            <a:extLst>
              <a:ext uri="{FF2B5EF4-FFF2-40B4-BE49-F238E27FC236}">
                <a16:creationId xmlns:a16="http://schemas.microsoft.com/office/drawing/2014/main" id="{584D26D8-2F78-40FF-B773-6EE7921DE17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0228627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E5DCA139-0762-4C4F-B386-FBEA85E50C5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05101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6" name="Slide Number Placeholder 8">
            <a:extLst>
              <a:ext uri="{FF2B5EF4-FFF2-40B4-BE49-F238E27FC236}">
                <a16:creationId xmlns:a16="http://schemas.microsoft.com/office/drawing/2014/main" id="{C4428502-7FEB-4856-821A-092C4551181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40782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15600" y="101428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sz="3600" b="1">
                <a:solidFill>
                  <a:srgbClr val="00428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5"/>
          <p:cNvSpPr txBox="1">
            <a:spLocks noGrp="1"/>
          </p:cNvSpPr>
          <p:nvPr>
            <p:ph type="body" idx="1"/>
          </p:nvPr>
        </p:nvSpPr>
        <p:spPr>
          <a:xfrm>
            <a:off x="415600" y="1826922"/>
            <a:ext cx="11360800" cy="4152967"/>
          </a:xfrm>
          <a:prstGeom prst="rect">
            <a:avLst/>
          </a:prstGeom>
          <a:noFill/>
          <a:ln>
            <a:noFill/>
          </a:ln>
        </p:spPr>
        <p:txBody>
          <a:bodyPr spcFirstLastPara="1" wrap="square" lIns="91425" tIns="91425" rIns="91425" bIns="91425" anchor="t" anchorCtr="0">
            <a:noAutofit/>
          </a:bodyPr>
          <a:lstStyle>
            <a:lvl1pPr marL="609585" lvl="0"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1219170" lvl="1"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2pPr>
            <a:lvl3pPr marL="1828754" lvl="2"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2438339" lvl="3"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3047924" lvl="4"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3657509" lvl="5"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4267093" lvl="6"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4876678" lvl="7"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5486263" lvl="8" indent="-474121" algn="l">
              <a:lnSpc>
                <a:spcPct val="115000"/>
              </a:lnSpc>
              <a:spcBef>
                <a:spcPts val="2133"/>
              </a:spcBef>
              <a:spcAft>
                <a:spcPts val="2133"/>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8" name="Google Shape;1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97697598"/>
      </p:ext>
    </p:extLst>
  </p:cSld>
  <p:clrMapOvr>
    <a:masterClrMapping/>
  </p:clrMapOvr>
  <p:extLst>
    <p:ext uri="{DCECCB84-F9BA-43D5-87BE-67443E8EF086}">
      <p15:sldGuideLst xmlns:p15="http://schemas.microsoft.com/office/powerpoint/2012/main">
        <p15:guide id="1" orient="horz" pos="468">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hasCustomPrompt="1"/>
          </p:nvPr>
        </p:nvSpPr>
        <p:spPr/>
        <p:txBody>
          <a:bodyPr>
            <a:normAutofit/>
          </a:bodyPr>
          <a:lstStyle>
            <a:lvl1pPr marL="234950" indent="-234950">
              <a:spcBef>
                <a:spcPts val="1650"/>
              </a:spcBef>
              <a:buFont typeface="Arial" panose="020B0604020202020204" pitchFamily="34" charset="0"/>
              <a:buChar char="•"/>
              <a:tabLst/>
              <a:defRPr b="0" i="0">
                <a:solidFill>
                  <a:schemeClr val="accent1"/>
                </a:solidFill>
                <a:latin typeface="+mn-lt"/>
              </a:defRPr>
            </a:lvl1pPr>
            <a:lvl2pPr marL="577850" indent="-231775">
              <a:spcBef>
                <a:spcPts val="450"/>
              </a:spcBef>
              <a:tabLst/>
              <a:defRPr b="0" i="0">
                <a:solidFill>
                  <a:schemeClr val="accent1"/>
                </a:solidFill>
                <a:latin typeface="+mn-lt"/>
              </a:defRPr>
            </a:lvl2pPr>
            <a:lvl3pPr marL="857228" indent="-170256">
              <a:spcBef>
                <a:spcPts val="450"/>
              </a:spcBef>
              <a:tabLst/>
              <a:defRPr b="0" i="0">
                <a:solidFill>
                  <a:schemeClr val="accent1"/>
                </a:solidFill>
                <a:latin typeface="+mn-lt"/>
              </a:defRPr>
            </a:lvl3pPr>
            <a:lvl4pPr marL="1203692" indent="-170256">
              <a:spcBef>
                <a:spcPts val="450"/>
              </a:spcBef>
              <a:tabLst/>
              <a:defRPr b="0" i="0">
                <a:solidFill>
                  <a:schemeClr val="accent1"/>
                </a:solidFill>
                <a:latin typeface="+mn-lt"/>
              </a:defRPr>
            </a:lvl4pPr>
            <a:lvl5pPr marL="1463243" indent="-170256">
              <a:spcBef>
                <a:spcPts val="450"/>
              </a:spcBef>
              <a:tabLst/>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hasCustomPrompt="1"/>
          </p:nvPr>
        </p:nvSpPr>
        <p:spPr>
          <a:xfrm>
            <a:off x="381000" y="200726"/>
            <a:ext cx="11430000" cy="1014761"/>
          </a:xfrm>
          <a:prstGeom prst="rect">
            <a:avLst/>
          </a:prstGeom>
        </p:spPr>
        <p:txBody>
          <a:bodyPr vert="horz" lIns="91440" tIns="45720" rIns="91440" bIns="45720" rtlCol="0" anchor="ctr">
            <a:normAutofit/>
          </a:bodyPr>
          <a:lstStyle>
            <a:lvl1pPr fontAlgn="t">
              <a:defRPr b="0" i="0"/>
            </a:lvl1pPr>
          </a:lstStyle>
          <a:p>
            <a:r>
              <a:rPr lang="en-US" dirty="0"/>
              <a:t>Click to add text</a:t>
            </a:r>
          </a:p>
        </p:txBody>
      </p:sp>
    </p:spTree>
    <p:extLst>
      <p:ext uri="{BB962C8B-B14F-4D97-AF65-F5344CB8AC3E}">
        <p14:creationId xmlns:p14="http://schemas.microsoft.com/office/powerpoint/2010/main" val="384666484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9255888"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10C4BB1B-EDC4-483F-B0EA-E14D2B3E2F54}"/>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7068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hasCustomPrompt="1"/>
          </p:nvPr>
        </p:nvSpPr>
        <p:spPr>
          <a:xfrm>
            <a:off x="379050" y="1215483"/>
            <a:ext cx="5615353"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hasCustomPrompt="1"/>
          </p:nvPr>
        </p:nvSpPr>
        <p:spPr>
          <a:xfrm>
            <a:off x="6197600" y="1215483"/>
            <a:ext cx="5613400"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16602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hasCustomPrompt="1"/>
          </p:nvPr>
        </p:nvSpPr>
        <p:spPr>
          <a:xfrm>
            <a:off x="381004" y="1235117"/>
            <a:ext cx="5617633"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hasCustomPrompt="1"/>
          </p:nvPr>
        </p:nvSpPr>
        <p:spPr>
          <a:xfrm>
            <a:off x="381004" y="1998137"/>
            <a:ext cx="5617633"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hasCustomPrompt="1"/>
          </p:nvPr>
        </p:nvSpPr>
        <p:spPr>
          <a:xfrm>
            <a:off x="6172200" y="1235117"/>
            <a:ext cx="5638800"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hasCustomPrompt="1"/>
          </p:nvPr>
        </p:nvSpPr>
        <p:spPr>
          <a:xfrm>
            <a:off x="6172200" y="1998137"/>
            <a:ext cx="5638800"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hasCustomPrompt="1"/>
          </p:nvPr>
        </p:nvSpPr>
        <p:spPr>
          <a:xfrm>
            <a:off x="381000" y="192775"/>
            <a:ext cx="11430000" cy="1014761"/>
          </a:xfrm>
          <a:prstGeom prst="rect">
            <a:avLst/>
          </a:prstGeom>
        </p:spPr>
        <p:txBody>
          <a:bodyPr vert="horz" lIns="91440" tIns="45720" rIns="91440" bIns="45720" rtlCol="0" anchor="ctr">
            <a:normAutofit/>
          </a:bodyPr>
          <a:lstStyle>
            <a:lvl1pPr>
              <a:defRPr b="0" i="0"/>
            </a:lvl1pPr>
          </a:lstStyle>
          <a:p>
            <a:r>
              <a:rPr lang="en-US" dirty="0"/>
              <a:t>Click to add text</a:t>
            </a:r>
          </a:p>
        </p:txBody>
      </p:sp>
    </p:spTree>
    <p:extLst>
      <p:ext uri="{BB962C8B-B14F-4D97-AF65-F5344CB8AC3E}">
        <p14:creationId xmlns:p14="http://schemas.microsoft.com/office/powerpoint/2010/main" val="2886759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Tree>
    <p:extLst>
      <p:ext uri="{BB962C8B-B14F-4D97-AF65-F5344CB8AC3E}">
        <p14:creationId xmlns:p14="http://schemas.microsoft.com/office/powerpoint/2010/main" val="17981135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7858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hasCustomPrompt="1"/>
          </p:nvPr>
        </p:nvSpPr>
        <p:spPr>
          <a:xfrm>
            <a:off x="4313770" y="457201"/>
            <a:ext cx="7497233" cy="5403850"/>
          </a:xfrm>
        </p:spPr>
        <p:txBody>
          <a:bodyPr>
            <a:normAutofit/>
          </a:bodyPr>
          <a:lstStyle>
            <a:lvl1pPr marL="0" indent="0">
              <a:buNone/>
              <a:defRPr sz="2100" b="1" i="0">
                <a:solidFill>
                  <a:schemeClr val="accent1"/>
                </a:solidFill>
                <a:latin typeface="+mn-lt"/>
              </a:defRPr>
            </a:lvl1pPr>
            <a:lvl2pPr>
              <a:defRPr sz="1800" b="0" i="0">
                <a:solidFill>
                  <a:schemeClr val="accent1"/>
                </a:solidFill>
                <a:latin typeface="+mn-lt"/>
              </a:defRPr>
            </a:lvl2pPr>
            <a:lvl3pPr>
              <a:defRPr sz="1500" b="0" i="0">
                <a:solidFill>
                  <a:schemeClr val="accent1"/>
                </a:solidFill>
                <a:latin typeface="+mn-lt"/>
              </a:defRPr>
            </a:lvl3pPr>
            <a:lvl4pPr>
              <a:defRPr sz="1350" b="0" i="0">
                <a:solidFill>
                  <a:schemeClr val="accent1"/>
                </a:solidFill>
                <a:latin typeface="+mn-lt"/>
              </a:defRPr>
            </a:lvl4pPr>
            <a:lvl5pPr>
              <a:defRPr sz="1350" b="0" i="0">
                <a:solidFill>
                  <a:schemeClr val="accent1"/>
                </a:solidFill>
                <a:latin typeface="+mn-lt"/>
              </a:defRPr>
            </a:lvl5pPr>
            <a:lvl6pPr>
              <a:defRPr sz="1500"/>
            </a:lvl6pPr>
            <a:lvl7pPr>
              <a:defRPr sz="1500"/>
            </a:lvl7pPr>
            <a:lvl8pPr>
              <a:defRPr sz="1500"/>
            </a:lvl8pPr>
            <a:lvl9pPr>
              <a:defRPr sz="15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hasCustomPrompt="1"/>
          </p:nvPr>
        </p:nvSpPr>
        <p:spPr>
          <a:xfrm>
            <a:off x="381003" y="2274851"/>
            <a:ext cx="3932767" cy="3594139"/>
          </a:xfrm>
        </p:spPr>
        <p:txBody>
          <a:bodyPr/>
          <a:lstStyle>
            <a:lvl1pPr marL="0" indent="0">
              <a:buNone/>
              <a:defRPr sz="1200" b="0" i="0">
                <a:solidFill>
                  <a:schemeClr val="accent1"/>
                </a:solidFill>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sub text</a:t>
            </a:r>
          </a:p>
        </p:txBody>
      </p:sp>
    </p:spTree>
    <p:extLst>
      <p:ext uri="{BB962C8B-B14F-4D97-AF65-F5344CB8AC3E}">
        <p14:creationId xmlns:p14="http://schemas.microsoft.com/office/powerpoint/2010/main" val="40490852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70" y="457201"/>
            <a:ext cx="7497233" cy="5403850"/>
          </a:xfrm>
        </p:spPr>
        <p:txBody>
          <a:bodyPr/>
          <a:lstStyle>
            <a:lvl1pPr marL="0" indent="0">
              <a:buNone/>
              <a:defRPr sz="2400" b="0" i="0">
                <a:solidFill>
                  <a:srgbClr val="3C3C3C"/>
                </a:solidFill>
                <a:latin typeface="+mn-lt"/>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hasCustomPrompt="1"/>
          </p:nvPr>
        </p:nvSpPr>
        <p:spPr>
          <a:xfrm>
            <a:off x="381003" y="2274851"/>
            <a:ext cx="3932767" cy="3594139"/>
          </a:xfrm>
        </p:spPr>
        <p:txBody>
          <a:bodyPr/>
          <a:lstStyle>
            <a:lvl1pPr marL="0" indent="0">
              <a:buNone/>
              <a:defRPr sz="1200" b="0" i="0">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picture caption</a:t>
            </a:r>
          </a:p>
        </p:txBody>
      </p:sp>
    </p:spTree>
    <p:extLst>
      <p:ext uri="{BB962C8B-B14F-4D97-AF65-F5344CB8AC3E}">
        <p14:creationId xmlns:p14="http://schemas.microsoft.com/office/powerpoint/2010/main" val="2266071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6" name="Slide Number Placeholder 8">
            <a:extLst>
              <a:ext uri="{FF2B5EF4-FFF2-40B4-BE49-F238E27FC236}">
                <a16:creationId xmlns:a16="http://schemas.microsoft.com/office/drawing/2014/main" id="{3395B0B3-2BEF-4C03-8782-98158BE48CBA}"/>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102649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8933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Slide Number Placeholder 8">
            <a:extLst>
              <a:ext uri="{FF2B5EF4-FFF2-40B4-BE49-F238E27FC236}">
                <a16:creationId xmlns:a16="http://schemas.microsoft.com/office/drawing/2014/main" id="{9C783EA3-C43A-408B-8A96-2BF3503C5AD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4844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9" name="Slide Number Placeholder 8">
            <a:extLst>
              <a:ext uri="{FF2B5EF4-FFF2-40B4-BE49-F238E27FC236}">
                <a16:creationId xmlns:a16="http://schemas.microsoft.com/office/drawing/2014/main" id="{C0717F37-EB3F-4912-8B16-22DE78163176}"/>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19590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25339"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A5D7F9B5-CC5A-4ABE-8117-CC023710B83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3703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Slide Number Placeholder 8">
            <a:extLst>
              <a:ext uri="{FF2B5EF4-FFF2-40B4-BE49-F238E27FC236}">
                <a16:creationId xmlns:a16="http://schemas.microsoft.com/office/drawing/2014/main" id="{B061D5B3-FA26-4D91-B231-F26ED369337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42515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6" name="Slide Number Placeholder 8">
            <a:extLst>
              <a:ext uri="{FF2B5EF4-FFF2-40B4-BE49-F238E27FC236}">
                <a16:creationId xmlns:a16="http://schemas.microsoft.com/office/drawing/2014/main" id="{B614A661-166B-4DF4-B43E-98FAF92466C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708679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1.pn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B4268A2A-08D9-4EB7-800F-3189127D59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16748"/>
            <a:ext cx="12192000" cy="3624504"/>
          </a:xfrm>
          <a:prstGeom prst="rect">
            <a:avLst/>
          </a:prstGeom>
        </p:spPr>
      </p:pic>
    </p:spTree>
    <p:extLst>
      <p:ext uri="{BB962C8B-B14F-4D97-AF65-F5344CB8AC3E}">
        <p14:creationId xmlns:p14="http://schemas.microsoft.com/office/powerpoint/2010/main" val="82136455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r>
              <a:rPr lang="en-US" dirty="0">
                <a:solidFill>
                  <a:srgbClr val="1F497D"/>
                </a:solidFill>
              </a:rPr>
              <a:t>(#)</a:t>
            </a:r>
          </a:p>
        </p:txBody>
      </p:sp>
      <p:pic>
        <p:nvPicPr>
          <p:cNvPr id="6" name="Picture 5" descr="A close up of a sign&#10;&#10;Description automatically generated">
            <a:extLst>
              <a:ext uri="{FF2B5EF4-FFF2-40B4-BE49-F238E27FC236}">
                <a16:creationId xmlns:a16="http://schemas.microsoft.com/office/drawing/2014/main" id="{C4367302-18AD-44F9-B43A-24490776962B}"/>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34807187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8" r:id="rId10"/>
    <p:sldLayoutId id="2147483690" r:id="rId11"/>
    <p:sldLayoutId id="2147483693" r:id="rId12"/>
    <p:sldLayoutId id="2147483694" r:id="rId13"/>
    <p:sldLayoutId id="2147483695" r:id="rId14"/>
    <p:sldLayoutId id="2147483696" r:id="rId15"/>
    <p:sldLayoutId id="2147483697" r:id="rId16"/>
    <p:sldLayoutId id="2147483700" r:id="rId17"/>
  </p:sldLayoutIdLst>
  <p:hf hdr="0" ftr="0" dt="0"/>
  <p:txStyles>
    <p:title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6"/>
            <a:ext cx="11430000" cy="1014761"/>
          </a:xfrm>
          <a:prstGeom prst="rect">
            <a:avLst/>
          </a:prstGeom>
        </p:spPr>
        <p:txBody>
          <a:bodyPr vert="horz" lIns="91440" tIns="45720" rIns="91440" bIns="45720" rtlCol="0" anchor="ctr">
            <a:normAutofit/>
          </a:bodyPr>
          <a:lstStyle/>
          <a:p>
            <a:r>
              <a:rPr lang="en-US" dirty="0"/>
              <a:t>Click to add text</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5265595"/>
          </a:xfrm>
          <a:prstGeom prst="rect">
            <a:avLst/>
          </a:prstGeom>
        </p:spPr>
        <p:txBody>
          <a:bodyPr vert="horz" lIns="91440" tIns="45720" rIns="91440" bIns="64008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6D07CC0C-A377-0347-8A9C-0898FBC2790C}"/>
              </a:ext>
            </a:extLst>
          </p:cNvPr>
          <p:cNvSpPr txBox="1"/>
          <p:nvPr userDrawn="1"/>
        </p:nvSpPr>
        <p:spPr>
          <a:xfrm>
            <a:off x="5856942" y="6416772"/>
            <a:ext cx="494055" cy="253916"/>
          </a:xfrm>
          <a:prstGeom prst="rect">
            <a:avLst/>
          </a:prstGeom>
          <a:noFill/>
        </p:spPr>
        <p:txBody>
          <a:bodyPr vert="horz" wrap="square" rtlCol="0">
            <a:spAutoFit/>
          </a:bodyPr>
          <a:lstStyle>
            <a:defPPr>
              <a:defRPr lang="en-US"/>
            </a:defPPr>
            <a:lvl1pPr>
              <a:defRPr sz="700">
                <a:solidFill>
                  <a:srgbClr val="AAD4FF"/>
                </a:solidFill>
                <a:latin typeface="Tahoma"/>
              </a:defRPr>
            </a:lvl1pPr>
          </a:lstStyle>
          <a:p>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fld id="{DE9FCC56-4E1C-4C04-868A-1C1059837326}" type="slidenum">
              <a:rPr lang="en-US" sz="1000" b="0" i="0" smtClean="0">
                <a:solidFill>
                  <a:srgbClr val="808080"/>
                </a:solidFill>
                <a:latin typeface="Arial" panose="020B0604020202020204" pitchFamily="34" charset="0"/>
                <a:ea typeface="Roboto" pitchFamily="2" charset="0"/>
                <a:cs typeface="Arial" panose="020B0604020202020204" pitchFamily="34" charset="0"/>
              </a:rPr>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t>‹#›</a:t>
            </a:fld>
            <a:r>
              <a:rPr lang="en-US" sz="1050" b="0" i="0" dirty="0">
                <a:solidFill>
                  <a:srgbClr val="808080"/>
                </a:solidFill>
                <a:latin typeface="Arial" panose="020B0604020202020204" pitchFamily="34" charset="0"/>
                <a:ea typeface="Roboto" pitchFamily="2" charset="0"/>
                <a:cs typeface="Arial" panose="020B0604020202020204" pitchFamily="34" charset="0"/>
              </a:rPr>
              <a:t>	</a:t>
            </a:r>
          </a:p>
        </p:txBody>
      </p:sp>
    </p:spTree>
    <p:extLst>
      <p:ext uri="{BB962C8B-B14F-4D97-AF65-F5344CB8AC3E}">
        <p14:creationId xmlns:p14="http://schemas.microsoft.com/office/powerpoint/2010/main" val="209407943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hf hdr="0" ftr="0" dt="0"/>
  <p:txStyles>
    <p:titleStyle>
      <a:lvl1pPr algn="l" defTabSz="685783" rtl="0" eaLnBrk="1" latinLnBrk="0" hangingPunct="1">
        <a:lnSpc>
          <a:spcPct val="90000"/>
        </a:lnSpc>
        <a:spcBef>
          <a:spcPct val="0"/>
        </a:spcBef>
        <a:buNone/>
        <a:defRPr sz="3200" b="0" i="0" kern="1200" baseline="0">
          <a:solidFill>
            <a:srgbClr val="A7934B"/>
          </a:solidFill>
          <a:latin typeface="Arial" panose="020B0604020202020204" pitchFamily="34" charset="0"/>
          <a:ea typeface="Roboto" panose="02000000000000000000" pitchFamily="2" charset="0"/>
          <a:cs typeface="Arial" panose="020B0604020202020204" pitchFamily="34" charset="0"/>
        </a:defRPr>
      </a:lvl1pPr>
    </p:titleStyle>
    <p:bodyStyle>
      <a:lvl1pPr marL="234950" marR="0" indent="-234950" algn="l" defTabSz="685783" rtl="0" eaLnBrk="1" fontAlgn="auto" latinLnBrk="0" hangingPunct="1">
        <a:lnSpc>
          <a:spcPct val="90000"/>
        </a:lnSpc>
        <a:spcBef>
          <a:spcPts val="900"/>
        </a:spcBef>
        <a:spcAft>
          <a:spcPts val="0"/>
        </a:spcAft>
        <a:buClrTx/>
        <a:buSzTx/>
        <a:buFont typeface="Arial" panose="020B0604020202020204" pitchFamily="34" charset="0"/>
        <a:buChar char="•"/>
        <a:tabLst/>
        <a:defRPr sz="2000" b="0" i="0" kern="1200">
          <a:solidFill>
            <a:schemeClr val="accent1"/>
          </a:solidFill>
          <a:latin typeface="+mn-lt"/>
          <a:ea typeface="Roboto" panose="02000000000000000000" pitchFamily="2" charset="0"/>
          <a:cs typeface="Arial" panose="020B0604020202020204" pitchFamily="34" charset="0"/>
        </a:defRPr>
      </a:lvl1pPr>
      <a:lvl2pPr marL="577850" marR="0" indent="-234950" algn="l" defTabSz="685783" rtl="0" eaLnBrk="1" fontAlgn="t" latinLnBrk="0" hangingPunct="1">
        <a:lnSpc>
          <a:spcPct val="90000"/>
        </a:lnSpc>
        <a:spcBef>
          <a:spcPts val="400"/>
        </a:spcBef>
        <a:spcAft>
          <a:spcPts val="0"/>
        </a:spcAft>
        <a:buClrTx/>
        <a:buSzTx/>
        <a:buFont typeface="Arial" panose="020B0604020202020204" pitchFamily="34" charset="0"/>
        <a:buChar char="•"/>
        <a:tabLst/>
        <a:defRPr sz="1600" b="0" i="0" kern="1200">
          <a:solidFill>
            <a:schemeClr val="accent1"/>
          </a:solidFill>
          <a:latin typeface="+mn-lt"/>
          <a:ea typeface="Roboto" panose="02000000000000000000" pitchFamily="2" charset="0"/>
          <a:cs typeface="Arial" panose="020B0604020202020204" pitchFamily="34" charset="0"/>
        </a:defRPr>
      </a:lvl2pPr>
      <a:lvl3pPr marL="857228"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400" b="0" i="0" kern="1200">
          <a:solidFill>
            <a:schemeClr val="accent1"/>
          </a:solidFill>
          <a:latin typeface="+mn-lt"/>
          <a:ea typeface="Roboto" panose="02000000000000000000" pitchFamily="2" charset="0"/>
          <a:cs typeface="Arial" panose="020B0604020202020204" pitchFamily="34" charset="0"/>
        </a:defRPr>
      </a:lvl3pPr>
      <a:lvl4pPr marL="1200120"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4pPr>
      <a:lvl5pPr marL="1543012"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hyperlink" Target="https://www.oasis-open.org/policies-guidelines/oasis-defined-terms-2018-05-22/#dTCAdmin" TargetMode="External"/><Relationship Id="rId3" Type="http://schemas.openxmlformats.org/officeDocument/2006/relationships/hyperlink" Target="https://github.com/niemopen/nbac-admin/tree/main/nbac-meeting-minutes" TargetMode="External"/><Relationship Id="rId7" Type="http://schemas.openxmlformats.org/officeDocument/2006/relationships/hyperlink" Target="https://github.com/orgs/niemopen/projects/7/views/2"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dialin.cpc.dod.teams.microsoft.us/8915e85e-9905-438b-97dd-9827a327b35d?id=296683050" TargetMode="External"/><Relationship Id="rId5" Type="http://schemas.openxmlformats.org/officeDocument/2006/relationships/hyperlink" Target="tel:+14108746749,,296683050" TargetMode="External"/><Relationship Id="rId4" Type="http://schemas.openxmlformats.org/officeDocument/2006/relationships/hyperlink" Target="https://dod.teams.microsoft.us/l/meetup-join/19%3adod%3ameeting_1b35927f67da493a9842aad511207a0c%40thread.v2/0?context=%7b%22Tid%22%3a%22102d0191-eeae-4761-b1cb-1a83e86ef445%22%2c%22Oid%22%3a%2209533073-ba80-4ec6-aa29-c3f724b8aa56%22%7d"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niemopen/niem-model/tree/2afcd93dc4061e825df8c2b3bf44557bbd4cb976" TargetMode="External"/><Relationship Id="rId2" Type="http://schemas.openxmlformats.org/officeDocument/2006/relationships/hyperlink" Target="https://github.com/niemopen/niem-naming-design-rules"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12"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jfif"/><Relationship Id="rId5" Type="http://schemas.openxmlformats.org/officeDocument/2006/relationships/image" Target="../media/image5.png"/><Relationship Id="rId10" Type="http://schemas.openxmlformats.org/officeDocument/2006/relationships/image" Target="../media/image10.jfif"/><Relationship Id="rId4" Type="http://schemas.openxmlformats.org/officeDocument/2006/relationships/image" Target="../media/image4.jpeg"/><Relationship Id="rId9" Type="http://schemas.openxmlformats.org/officeDocument/2006/relationships/image" Target="../media/image9.jpg"/></Relationships>
</file>

<file path=ppt/slides/_rels/slide6.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18.jpeg"/><Relationship Id="rId3" Type="http://schemas.openxmlformats.org/officeDocument/2006/relationships/image" Target="../media/image19.png"/><Relationship Id="rId7" Type="http://schemas.openxmlformats.org/officeDocument/2006/relationships/image" Target="../media/image17.jpg"/><Relationship Id="rId12"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image" Target="../media/image14.png"/><Relationship Id="rId5" Type="http://schemas.openxmlformats.org/officeDocument/2006/relationships/image" Target="../media/image20.png"/><Relationship Id="rId10" Type="http://schemas.openxmlformats.org/officeDocument/2006/relationships/image" Target="../media/image23.png"/><Relationship Id="rId4" Type="http://schemas.openxmlformats.org/officeDocument/2006/relationships/image" Target="../media/image15.png"/><Relationship Id="rId9" Type="http://schemas.openxmlformats.org/officeDocument/2006/relationships/image" Target="../media/image22.jpg"/></Relationships>
</file>

<file path=ppt/slides/_rels/slide8.xml.rels><?xml version="1.0" encoding="UTF-8" standalone="yes"?>
<Relationships xmlns="http://schemas.openxmlformats.org/package/2006/relationships"><Relationship Id="rId13" Type="http://schemas.openxmlformats.org/officeDocument/2006/relationships/image" Target="../media/image30.jpeg"/><Relationship Id="rId18" Type="http://schemas.openxmlformats.org/officeDocument/2006/relationships/hyperlink" Target="https://niemopen.org/" TargetMode="External"/><Relationship Id="rId26" Type="http://schemas.openxmlformats.org/officeDocument/2006/relationships/hyperlink" Target="https://lists.oasis-open-projects.org/g/niemopen-nbactsc" TargetMode="External"/><Relationship Id="rId3" Type="http://schemas.openxmlformats.org/officeDocument/2006/relationships/hyperlink" Target="https://niemopen.slack.com/?redir=%2Fgantry%2Fauth%3Fapp%3Dclient%26lc%3D1683201626%26return_to%3D%252Fclient%252FT03UDR5ANG6%252FC03ULAE89DZ%26teams%3D" TargetMode="External"/><Relationship Id="rId21" Type="http://schemas.openxmlformats.org/officeDocument/2006/relationships/hyperlink" Target="https://github.com/niemopen/nmo-admin" TargetMode="External"/><Relationship Id="rId34" Type="http://schemas.openxmlformats.org/officeDocument/2006/relationships/image" Target="../media/image32.png"/><Relationship Id="rId7" Type="http://schemas.openxmlformats.org/officeDocument/2006/relationships/image" Target="../media/image27.png"/><Relationship Id="rId12" Type="http://schemas.openxmlformats.org/officeDocument/2006/relationships/hyperlink" Target="https://twitter.com/NIEMconnects?ref_src=twsrc%5Etfw" TargetMode="External"/><Relationship Id="rId17" Type="http://schemas.openxmlformats.org/officeDocument/2006/relationships/hyperlink" Target="https://www.niem.gov/" TargetMode="External"/><Relationship Id="rId25" Type="http://schemas.openxmlformats.org/officeDocument/2006/relationships/hyperlink" Target="https://lists.oasis-open-projects.org/g/niemopen-ntactsc" TargetMode="External"/><Relationship Id="rId33" Type="http://schemas.openxmlformats.org/officeDocument/2006/relationships/hyperlink" Target="https://github.com/niemopen/niem-model/tree/dev" TargetMode="External"/><Relationship Id="rId2" Type="http://schemas.openxmlformats.org/officeDocument/2006/relationships/notesSlide" Target="../notesSlides/notesSlide6.xml"/><Relationship Id="rId16" Type="http://schemas.openxmlformats.org/officeDocument/2006/relationships/hyperlink" Target="https://www.youtube.com/channel/UCg9qV22PXLBjG41hc-EwVrQ" TargetMode="External"/><Relationship Id="rId20" Type="http://schemas.openxmlformats.org/officeDocument/2006/relationships/hyperlink" Target="https://github.com/niemopen/nbac-admin" TargetMode="External"/><Relationship Id="rId29" Type="http://schemas.openxmlformats.org/officeDocument/2006/relationships/hyperlink" Target="https://www.niem.gov/about-niem/message-exchange-package-mep-registry-repository" TargetMode="External"/><Relationship Id="rId1" Type="http://schemas.openxmlformats.org/officeDocument/2006/relationships/slideLayout" Target="../slideLayouts/slideLayout4.xml"/><Relationship Id="rId6" Type="http://schemas.openxmlformats.org/officeDocument/2006/relationships/image" Target="../media/image26.JPG"/><Relationship Id="rId11" Type="http://schemas.openxmlformats.org/officeDocument/2006/relationships/image" Target="../media/image29.png"/><Relationship Id="rId24" Type="http://schemas.openxmlformats.org/officeDocument/2006/relationships/hyperlink" Target="https://lists.oasis-open-projects.org/g/niemopen-pgb" TargetMode="External"/><Relationship Id="rId32" Type="http://schemas.openxmlformats.org/officeDocument/2006/relationships/hyperlink" Target="https://github.com/niemopen/niem-naming-design-rules" TargetMode="External"/><Relationship Id="rId5" Type="http://schemas.openxmlformats.org/officeDocument/2006/relationships/hyperlink" Target="https://www.oasis-open.org/" TargetMode="External"/><Relationship Id="rId15" Type="http://schemas.openxmlformats.org/officeDocument/2006/relationships/image" Target="../media/image31.png"/><Relationship Id="rId23" Type="http://schemas.openxmlformats.org/officeDocument/2006/relationships/hyperlink" Target="https://lists.oasis-open-projects.org/g/niemopen" TargetMode="External"/><Relationship Id="rId28" Type="http://schemas.openxmlformats.org/officeDocument/2006/relationships/hyperlink" Target="mailto:akatherine.b.escobar.civ@mail.mil" TargetMode="External"/><Relationship Id="rId10" Type="http://schemas.openxmlformats.org/officeDocument/2006/relationships/hyperlink" Target="https://oasis-open.atlassian.net/wiki/spaces/NIEM/overview" TargetMode="External"/><Relationship Id="rId19" Type="http://schemas.openxmlformats.org/officeDocument/2006/relationships/hyperlink" Target="https://github.com/niemopen/ntac-admin" TargetMode="External"/><Relationship Id="rId31" Type="http://schemas.openxmlformats.org/officeDocument/2006/relationships/hyperlink" Target="https://github.com/niemopen/cmftool" TargetMode="External"/><Relationship Id="rId4" Type="http://schemas.openxmlformats.org/officeDocument/2006/relationships/image" Target="../media/image25.png"/><Relationship Id="rId9" Type="http://schemas.openxmlformats.org/officeDocument/2006/relationships/image" Target="../media/image28.png"/><Relationship Id="rId14" Type="http://schemas.openxmlformats.org/officeDocument/2006/relationships/hyperlink" Target="https://www.linkedin.com/groups/1903175/profile" TargetMode="External"/><Relationship Id="rId22" Type="http://schemas.openxmlformats.org/officeDocument/2006/relationships/hyperlink" Target="https://niemopen.slack.com/" TargetMode="External"/><Relationship Id="rId27" Type="http://schemas.openxmlformats.org/officeDocument/2006/relationships/hyperlink" Target="https://lists.oasis-open-projects.org/g/niemopen-nmotsc" TargetMode="External"/><Relationship Id="rId30" Type="http://schemas.openxmlformats.org/officeDocument/2006/relationships/hyperlink" Target="https://mep.niemopen.org/" TargetMode="External"/><Relationship Id="rId8" Type="http://schemas.openxmlformats.org/officeDocument/2006/relationships/hyperlink" Target="https://github.com/niemope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4157-FEAC-A82E-2CDA-9BCD54EC8C83}"/>
              </a:ext>
            </a:extLst>
          </p:cNvPr>
          <p:cNvSpPr>
            <a:spLocks noGrp="1"/>
          </p:cNvSpPr>
          <p:nvPr>
            <p:ph type="title"/>
          </p:nvPr>
        </p:nvSpPr>
        <p:spPr>
          <a:xfrm>
            <a:off x="1998134" y="4621161"/>
            <a:ext cx="8195733" cy="838200"/>
          </a:xfrm>
        </p:spPr>
        <p:txBody>
          <a:bodyPr/>
          <a:lstStyle/>
          <a:p>
            <a:r>
              <a:rPr lang="en-US" dirty="0"/>
              <a:t>NBAC TSC Slides</a:t>
            </a:r>
            <a:br>
              <a:rPr lang="en-US" dirty="0"/>
            </a:br>
            <a:r>
              <a:rPr lang="en-US" dirty="0"/>
              <a:t>30 January 2025 Meeting</a:t>
            </a:r>
          </a:p>
        </p:txBody>
      </p:sp>
    </p:spTree>
    <p:extLst>
      <p:ext uri="{BB962C8B-B14F-4D97-AF65-F5344CB8AC3E}">
        <p14:creationId xmlns:p14="http://schemas.microsoft.com/office/powerpoint/2010/main" val="2409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699095" y="289996"/>
            <a:ext cx="7140095"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EXPERT VOTING MEMBERS &amp;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8B8B8B">
                    <a:lumMod val="50000"/>
                  </a:srgbClr>
                </a:solidFill>
                <a:latin typeface="Arial"/>
              </a:rPr>
              <a:t>NON-VOTING MEMBERS</a:t>
            </a: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 </a:t>
            </a:r>
          </a:p>
        </p:txBody>
      </p:sp>
      <p:sp>
        <p:nvSpPr>
          <p:cNvPr id="4" name="TextBox 3">
            <a:extLst>
              <a:ext uri="{FF2B5EF4-FFF2-40B4-BE49-F238E27FC236}">
                <a16:creationId xmlns:a16="http://schemas.microsoft.com/office/drawing/2014/main" id="{4380E9F3-F5A6-BE1A-6DD4-EA80530378F1}"/>
              </a:ext>
            </a:extLst>
          </p:cNvPr>
          <p:cNvSpPr txBox="1"/>
          <p:nvPr/>
        </p:nvSpPr>
        <p:spPr>
          <a:xfrm>
            <a:off x="1235947" y="2429169"/>
            <a:ext cx="3865161" cy="615553"/>
          </a:xfrm>
          <a:prstGeom prst="rect">
            <a:avLst/>
          </a:prstGeom>
          <a:noFill/>
        </p:spPr>
        <p:txBody>
          <a:bodyPr wrap="none" rtlCol="0">
            <a:spAutoFit/>
          </a:bodyPr>
          <a:lstStyle/>
          <a:p>
            <a:r>
              <a:rPr lang="en-US" b="1" dirty="0">
                <a:solidFill>
                  <a:schemeClr val="tx1">
                    <a:lumMod val="50000"/>
                  </a:schemeClr>
                </a:solidFill>
              </a:rPr>
              <a:t>PGB EXPERT VOTING MEMBERS</a:t>
            </a:r>
          </a:p>
          <a:p>
            <a:pPr algn="ctr"/>
            <a:r>
              <a:rPr lang="en-US" sz="1600" b="1" dirty="0">
                <a:solidFill>
                  <a:schemeClr val="tx1">
                    <a:lumMod val="50000"/>
                  </a:schemeClr>
                </a:solidFill>
              </a:rPr>
              <a:t>Technical Steering Committees</a:t>
            </a:r>
          </a:p>
        </p:txBody>
      </p:sp>
      <p:pic>
        <p:nvPicPr>
          <p:cNvPr id="6" name="Picture 5">
            <a:extLst>
              <a:ext uri="{FF2B5EF4-FFF2-40B4-BE49-F238E27FC236}">
                <a16:creationId xmlns:a16="http://schemas.microsoft.com/office/drawing/2014/main" id="{7B91BEC2-A9EE-2701-E7FC-36F48A5E9ACD}"/>
              </a:ext>
            </a:extLst>
          </p:cNvPr>
          <p:cNvPicPr>
            <a:picLocks noChangeAspect="1"/>
          </p:cNvPicPr>
          <p:nvPr/>
        </p:nvPicPr>
        <p:blipFill>
          <a:blip r:embed="rId3"/>
          <a:stretch>
            <a:fillRect/>
          </a:stretch>
        </p:blipFill>
        <p:spPr>
          <a:xfrm>
            <a:off x="2857604" y="2961732"/>
            <a:ext cx="621846" cy="1243692"/>
          </a:xfrm>
          <a:prstGeom prst="rect">
            <a:avLst/>
          </a:prstGeom>
        </p:spPr>
      </p:pic>
      <p:pic>
        <p:nvPicPr>
          <p:cNvPr id="7" name="Picture 6">
            <a:extLst>
              <a:ext uri="{FF2B5EF4-FFF2-40B4-BE49-F238E27FC236}">
                <a16:creationId xmlns:a16="http://schemas.microsoft.com/office/drawing/2014/main" id="{106E5FE8-8C9B-1E7D-D36D-57F3939A04B9}"/>
              </a:ext>
            </a:extLst>
          </p:cNvPr>
          <p:cNvPicPr>
            <a:picLocks noChangeAspect="1"/>
          </p:cNvPicPr>
          <p:nvPr/>
        </p:nvPicPr>
        <p:blipFill>
          <a:blip r:embed="rId4"/>
          <a:stretch>
            <a:fillRect/>
          </a:stretch>
        </p:blipFill>
        <p:spPr>
          <a:xfrm>
            <a:off x="7637004" y="3119850"/>
            <a:ext cx="1012024" cy="1024217"/>
          </a:xfrm>
          <a:prstGeom prst="rect">
            <a:avLst/>
          </a:prstGeom>
        </p:spPr>
      </p:pic>
      <p:pic>
        <p:nvPicPr>
          <p:cNvPr id="8" name="Picture 7">
            <a:extLst>
              <a:ext uri="{FF2B5EF4-FFF2-40B4-BE49-F238E27FC236}">
                <a16:creationId xmlns:a16="http://schemas.microsoft.com/office/drawing/2014/main" id="{38161BBD-B140-F37C-F715-917C58937850}"/>
              </a:ext>
            </a:extLst>
          </p:cNvPr>
          <p:cNvPicPr>
            <a:picLocks noChangeAspect="1"/>
          </p:cNvPicPr>
          <p:nvPr/>
        </p:nvPicPr>
        <p:blipFill>
          <a:blip r:embed="rId5"/>
          <a:stretch>
            <a:fillRect/>
          </a:stretch>
        </p:blipFill>
        <p:spPr>
          <a:xfrm>
            <a:off x="4113469" y="3131701"/>
            <a:ext cx="987638" cy="1024217"/>
          </a:xfrm>
          <a:prstGeom prst="rect">
            <a:avLst/>
          </a:prstGeom>
        </p:spPr>
      </p:pic>
      <p:sp>
        <p:nvSpPr>
          <p:cNvPr id="10" name="TextBox 9">
            <a:extLst>
              <a:ext uri="{FF2B5EF4-FFF2-40B4-BE49-F238E27FC236}">
                <a16:creationId xmlns:a16="http://schemas.microsoft.com/office/drawing/2014/main" id="{7652CD34-20CB-9EDB-AA29-D1D5CCFD6EBA}"/>
              </a:ext>
            </a:extLst>
          </p:cNvPr>
          <p:cNvSpPr txBox="1"/>
          <p:nvPr/>
        </p:nvSpPr>
        <p:spPr>
          <a:xfrm>
            <a:off x="7504237" y="4385107"/>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Kamran Atri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
        <p:nvSpPr>
          <p:cNvPr id="12" name="TextBox 11">
            <a:extLst>
              <a:ext uri="{FF2B5EF4-FFF2-40B4-BE49-F238E27FC236}">
                <a16:creationId xmlns:a16="http://schemas.microsoft.com/office/drawing/2014/main" id="{FDDF0887-FE2B-75FA-558F-A3F683E54DEA}"/>
              </a:ext>
            </a:extLst>
          </p:cNvPr>
          <p:cNvSpPr txBox="1"/>
          <p:nvPr/>
        </p:nvSpPr>
        <p:spPr>
          <a:xfrm>
            <a:off x="2689291" y="4446464"/>
            <a:ext cx="1277557" cy="646331"/>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Beth Smalley</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Management Office TSC</a:t>
            </a:r>
          </a:p>
        </p:txBody>
      </p:sp>
      <p:sp>
        <p:nvSpPr>
          <p:cNvPr id="13" name="TextBox 12">
            <a:extLst>
              <a:ext uri="{FF2B5EF4-FFF2-40B4-BE49-F238E27FC236}">
                <a16:creationId xmlns:a16="http://schemas.microsoft.com/office/drawing/2014/main" id="{032E3902-2756-583B-D741-73C6D28517C3}"/>
              </a:ext>
            </a:extLst>
          </p:cNvPr>
          <p:cNvSpPr txBox="1"/>
          <p:nvPr/>
        </p:nvSpPr>
        <p:spPr>
          <a:xfrm>
            <a:off x="3966848" y="4385107"/>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900" b="1" dirty="0">
                <a:solidFill>
                  <a:srgbClr val="8B8B8B">
                    <a:lumMod val="50000"/>
                  </a:srgbClr>
                </a:solidFill>
                <a:latin typeface="Arial"/>
              </a:rPr>
              <a:t>Dr</a:t>
            </a: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 Scott Renner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Technical Architecture Committee TSC</a:t>
            </a:r>
          </a:p>
        </p:txBody>
      </p:sp>
      <p:sp>
        <p:nvSpPr>
          <p:cNvPr id="14" name="TextBox 13">
            <a:extLst>
              <a:ext uri="{FF2B5EF4-FFF2-40B4-BE49-F238E27FC236}">
                <a16:creationId xmlns:a16="http://schemas.microsoft.com/office/drawing/2014/main" id="{6F337C02-73FE-AE50-F8DE-2A94D1F4667A}"/>
              </a:ext>
            </a:extLst>
          </p:cNvPr>
          <p:cNvSpPr txBox="1"/>
          <p:nvPr/>
        </p:nvSpPr>
        <p:spPr>
          <a:xfrm>
            <a:off x="6779971" y="2429169"/>
            <a:ext cx="4455066" cy="615553"/>
          </a:xfrm>
          <a:prstGeom prst="rect">
            <a:avLst/>
          </a:prstGeom>
          <a:noFill/>
        </p:spPr>
        <p:txBody>
          <a:bodyPr wrap="none" rtlCol="0">
            <a:spAutoFit/>
          </a:bodyPr>
          <a:lstStyle/>
          <a:p>
            <a:r>
              <a:rPr lang="en-US" b="1" dirty="0">
                <a:solidFill>
                  <a:schemeClr val="tx1">
                    <a:lumMod val="50000"/>
                  </a:schemeClr>
                </a:solidFill>
              </a:rPr>
              <a:t>PGB EXPERT NON-VOTING MEMBERS</a:t>
            </a:r>
          </a:p>
          <a:p>
            <a:pPr algn="ctr"/>
            <a:r>
              <a:rPr lang="en-US" sz="1600" b="1" dirty="0">
                <a:solidFill>
                  <a:schemeClr val="tx1">
                    <a:lumMod val="50000"/>
                  </a:schemeClr>
                </a:solidFill>
              </a:rPr>
              <a:t>Technical Steering Committees</a:t>
            </a:r>
          </a:p>
        </p:txBody>
      </p:sp>
      <p:pic>
        <p:nvPicPr>
          <p:cNvPr id="15" name="Picture 14">
            <a:extLst>
              <a:ext uri="{FF2B5EF4-FFF2-40B4-BE49-F238E27FC236}">
                <a16:creationId xmlns:a16="http://schemas.microsoft.com/office/drawing/2014/main" id="{6863327A-11A3-DA09-5E58-487F8D9F7C44}"/>
              </a:ext>
            </a:extLst>
          </p:cNvPr>
          <p:cNvPicPr>
            <a:picLocks noChangeAspect="1"/>
          </p:cNvPicPr>
          <p:nvPr/>
        </p:nvPicPr>
        <p:blipFill>
          <a:blip r:embed="rId6"/>
          <a:stretch>
            <a:fillRect/>
          </a:stretch>
        </p:blipFill>
        <p:spPr>
          <a:xfrm>
            <a:off x="1512484" y="3202271"/>
            <a:ext cx="1104271" cy="1021983"/>
          </a:xfrm>
          <a:prstGeom prst="rect">
            <a:avLst/>
          </a:prstGeom>
        </p:spPr>
      </p:pic>
      <p:sp>
        <p:nvSpPr>
          <p:cNvPr id="16" name="TextBox 15">
            <a:extLst>
              <a:ext uri="{FF2B5EF4-FFF2-40B4-BE49-F238E27FC236}">
                <a16:creationId xmlns:a16="http://schemas.microsoft.com/office/drawing/2014/main" id="{CA7636C0-14D9-F64D-9D80-4700C8F8D168}"/>
              </a:ext>
            </a:extLst>
          </p:cNvPr>
          <p:cNvSpPr txBox="1"/>
          <p:nvPr/>
        </p:nvSpPr>
        <p:spPr>
          <a:xfrm>
            <a:off x="1425840" y="4489885"/>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Thomas </a:t>
            </a:r>
            <a:r>
              <a:rPr lang="en-US" sz="900" b="1" dirty="0">
                <a:solidFill>
                  <a:srgbClr val="8B8B8B">
                    <a:lumMod val="50000"/>
                  </a:srgbClr>
                </a:solidFill>
                <a:latin typeface="Arial"/>
              </a:rPr>
              <a:t>K</a:t>
            </a:r>
            <a:r>
              <a:rPr kumimoji="0" lang="en-US" sz="900" b="1" i="0" u="none" strike="noStrike" kern="1200" cap="none" spc="0" normalizeH="0" baseline="0" noProof="0" dirty="0" err="1">
                <a:ln>
                  <a:noFill/>
                </a:ln>
                <a:solidFill>
                  <a:srgbClr val="8B8B8B">
                    <a:lumMod val="50000"/>
                  </a:srgbClr>
                </a:solidFill>
                <a:effectLst/>
                <a:uLnTx/>
                <a:uFillTx/>
                <a:latin typeface="Arial"/>
                <a:ea typeface="+mn-ea"/>
                <a:cs typeface="+mn-cs"/>
              </a:rPr>
              <a:t>rul</a:t>
            </a:r>
            <a:endPar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
        <p:nvSpPr>
          <p:cNvPr id="18" name="TextBox 17">
            <a:extLst>
              <a:ext uri="{FF2B5EF4-FFF2-40B4-BE49-F238E27FC236}">
                <a16:creationId xmlns:a16="http://schemas.microsoft.com/office/drawing/2014/main" id="{A585EC2B-274B-9F3D-2419-D488B84D232D}"/>
              </a:ext>
            </a:extLst>
          </p:cNvPr>
          <p:cNvSpPr txBox="1"/>
          <p:nvPr/>
        </p:nvSpPr>
        <p:spPr>
          <a:xfrm>
            <a:off x="9401959" y="4246608"/>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Brad Bolliger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Technical Architecture Committee TSC</a:t>
            </a:r>
          </a:p>
        </p:txBody>
      </p:sp>
      <p:pic>
        <p:nvPicPr>
          <p:cNvPr id="3" name="Picture 2" descr="A person wearing a suit and tie&#10;&#10;Description automatically generated with medium confidence">
            <a:extLst>
              <a:ext uri="{FF2B5EF4-FFF2-40B4-BE49-F238E27FC236}">
                <a16:creationId xmlns:a16="http://schemas.microsoft.com/office/drawing/2014/main" id="{2036784D-AC4B-48ED-38E7-83075B0817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3984" y="3017609"/>
            <a:ext cx="816801" cy="1089068"/>
          </a:xfrm>
          <a:prstGeom prst="rect">
            <a:avLst/>
          </a:prstGeom>
        </p:spPr>
      </p:pic>
    </p:spTree>
    <p:extLst>
      <p:ext uri="{BB962C8B-B14F-4D97-AF65-F5344CB8AC3E}">
        <p14:creationId xmlns:p14="http://schemas.microsoft.com/office/powerpoint/2010/main" val="2354544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39A6-9B41-66F4-F1D2-E45C0F93BF0B}"/>
              </a:ext>
            </a:extLst>
          </p:cNvPr>
          <p:cNvSpPr>
            <a:spLocks noGrp="1"/>
          </p:cNvSpPr>
          <p:nvPr>
            <p:ph type="title"/>
          </p:nvPr>
        </p:nvSpPr>
        <p:spPr/>
        <p:txBody>
          <a:bodyPr/>
          <a:lstStyle/>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30 JAN 2025 NBAC TSC Agenda </a:t>
            </a:r>
            <a:r>
              <a:rPr lang="en-US" dirty="0">
                <a:solidFill>
                  <a:srgbClr val="242424"/>
                </a:solidFill>
                <a:latin typeface="Arial" panose="020B0604020202020204" pitchFamily="34" charset="0"/>
                <a:ea typeface="Times New Roman" panose="02020603050405020304" pitchFamily="18" charset="0"/>
                <a:cs typeface="Times New Roman" panose="02020603050405020304" pitchFamily="18" charset="0"/>
              </a:rPr>
              <a:t> </a:t>
            </a:r>
            <a:r>
              <a:rPr lang="en-US" sz="2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r>
              <a:rPr lang="en-US" sz="1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Slide Number Placeholder 3">
            <a:extLst>
              <a:ext uri="{FF2B5EF4-FFF2-40B4-BE49-F238E27FC236}">
                <a16:creationId xmlns:a16="http://schemas.microsoft.com/office/drawing/2014/main" id="{0F824B73-4369-DD9B-4F21-7F70561F100B}"/>
              </a:ext>
            </a:extLst>
          </p:cNvPr>
          <p:cNvSpPr>
            <a:spLocks noGrp="1"/>
          </p:cNvSpPr>
          <p:nvPr>
            <p:ph type="sldNum" sz="quarter" idx="4"/>
          </p:nvPr>
        </p:nvSpPr>
        <p:spPr/>
        <p:txBody>
          <a:bodyPr/>
          <a:lstStyle/>
          <a:p>
            <a:fld id="{6E6030FC-FB78-5E4D-92EA-5D9433591EA9}" type="slidenum">
              <a:rPr lang="en-US" smtClean="0"/>
              <a:pPr/>
              <a:t>2</a:t>
            </a:fld>
            <a:endParaRPr lang="en-US" dirty="0"/>
          </a:p>
        </p:txBody>
      </p:sp>
      <p:sp>
        <p:nvSpPr>
          <p:cNvPr id="3" name="TextBox 2">
            <a:extLst>
              <a:ext uri="{FF2B5EF4-FFF2-40B4-BE49-F238E27FC236}">
                <a16:creationId xmlns:a16="http://schemas.microsoft.com/office/drawing/2014/main" id="{D9F5A6F5-0A33-95F0-7890-54CAEA6FB5DD}"/>
              </a:ext>
            </a:extLst>
          </p:cNvPr>
          <p:cNvSpPr txBox="1"/>
          <p:nvPr/>
        </p:nvSpPr>
        <p:spPr>
          <a:xfrm>
            <a:off x="3745073" y="5725492"/>
            <a:ext cx="5198859" cy="646331"/>
          </a:xfrm>
          <a:prstGeom prst="rect">
            <a:avLst/>
          </a:prstGeom>
          <a:solidFill>
            <a:srgbClr val="FFFF00"/>
          </a:solidFill>
          <a:ln>
            <a:solidFill>
              <a:schemeClr val="bg2">
                <a:lumMod val="10000"/>
              </a:schemeClr>
            </a:solidFill>
          </a:ln>
        </p:spPr>
        <p:txBody>
          <a:bodyPr wrap="none" rtlCol="0">
            <a:spAutoFit/>
          </a:bodyPr>
          <a:lstStyle/>
          <a:p>
            <a:r>
              <a:rPr lang="en-US" sz="1200" dirty="0"/>
              <a:t>Slides available at 30 January Minutes folder, NBAC Admin Repo</a:t>
            </a:r>
          </a:p>
          <a:p>
            <a:r>
              <a:rPr lang="en-US" sz="1200" dirty="0">
                <a:hlinkClick r:id="rId3"/>
              </a:rPr>
              <a:t>https://github.com/niemopen/nbac-admin/tree/main/nbac-meeting-minutes</a:t>
            </a:r>
            <a:endParaRPr lang="en-US" sz="1200" dirty="0"/>
          </a:p>
          <a:p>
            <a:endParaRPr lang="en-US" sz="1200" dirty="0"/>
          </a:p>
        </p:txBody>
      </p:sp>
      <p:sp>
        <p:nvSpPr>
          <p:cNvPr id="6" name="Text Placeholder 5">
            <a:extLst>
              <a:ext uri="{FF2B5EF4-FFF2-40B4-BE49-F238E27FC236}">
                <a16:creationId xmlns:a16="http://schemas.microsoft.com/office/drawing/2014/main" id="{6402C9DC-6F83-006F-E37A-B315C4FBDDE0}"/>
              </a:ext>
            </a:extLst>
          </p:cNvPr>
          <p:cNvSpPr>
            <a:spLocks noGrp="1"/>
          </p:cNvSpPr>
          <p:nvPr>
            <p:ph type="body" sz="quarter" idx="13"/>
          </p:nvPr>
        </p:nvSpPr>
        <p:spPr>
          <a:xfrm>
            <a:off x="611393" y="947536"/>
            <a:ext cx="11079192" cy="5059162"/>
          </a:xfrm>
        </p:spPr>
        <p:txBody>
          <a:bodyPr>
            <a:normAutofit fontScale="70000" lnSpcReduction="20000"/>
          </a:bodyPr>
          <a:lstStyle/>
          <a:p>
            <a:pPr>
              <a:lnSpc>
                <a:spcPct val="107000"/>
              </a:lnSpc>
              <a:spcBef>
                <a:spcPts val="0"/>
              </a:spcBef>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tabLst>
                <a:tab pos="457200" algn="l"/>
              </a:tabLst>
            </a:pP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1:00 NBAC Co-Chair Opening Remarks – Mr. Kamran Atri &amp; Thomas Krul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457200" algn="l"/>
              </a:tabLst>
            </a:pPr>
            <a:r>
              <a:rPr lang="en-US"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Next </a:t>
            </a:r>
            <a:r>
              <a:rPr lang="en-US" sz="1600" b="1"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PGB</a:t>
            </a:r>
            <a:r>
              <a:rPr lang="en-US" sz="16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Meeting, today,30 Jan 2025, 2-4 PM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571500" marR="0" indent="0">
              <a:lnSpc>
                <a:spcPct val="107000"/>
              </a:lnSpc>
              <a:spcBef>
                <a:spcPts val="0"/>
              </a:spcBef>
              <a:spcAft>
                <a:spcPts val="0"/>
              </a:spcAft>
              <a:buNone/>
            </a:pPr>
            <a:r>
              <a:rPr lang="en-US" sz="1700" b="1"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	Microsoft Teams  30 January </a:t>
            </a:r>
            <a:r>
              <a:rPr lang="en-US" sz="17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PGB</a:t>
            </a:r>
            <a:r>
              <a:rPr lang="en-US" sz="1700" b="1"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 meeting  2-4 PM EST.</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b="1" u="sng" dirty="0">
                <a:solidFill>
                  <a:srgbClr val="5B5FC7"/>
                </a:solidFill>
                <a:effectLst/>
                <a:latin typeface="inherit"/>
                <a:ea typeface="Calibri" panose="020F0502020204030204" pitchFamily="34" charset="0"/>
                <a:cs typeface="Segoe UI" panose="020B0502040204020203" pitchFamily="34" charset="0"/>
                <a:hlinkClick r:id="rId4" tooltip="https://dod.teams.microsoft.us/l/meetup-join/19%3adod%3ameeting_1b35927f67da493a9842aad511207a0c%40thread.v2/0?context=%7b%22Tid%22%3a%22102d0191-eeae-4761-b1cb-1a83e86ef445%22%2c%22Oid%22%3a%2209533073-ba80-4ec6-aa29-c3f724b8aa56%22%7d"/>
              </a:rPr>
              <a:t>Join the meeting now</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dirty="0">
                <a:solidFill>
                  <a:srgbClr val="616161"/>
                </a:solidFill>
                <a:effectLst/>
                <a:latin typeface="inherit"/>
                <a:ea typeface="Calibri" panose="020F0502020204030204" pitchFamily="34" charset="0"/>
                <a:cs typeface="Segoe UI" panose="020B0502040204020203" pitchFamily="34" charset="0"/>
              </a:rPr>
              <a:t>Meeting ID: </a:t>
            </a:r>
            <a:r>
              <a:rPr lang="en-US" sz="1700" dirty="0">
                <a:solidFill>
                  <a:srgbClr val="242424"/>
                </a:solidFill>
                <a:effectLst/>
                <a:latin typeface="inherit"/>
                <a:ea typeface="Calibri" panose="020F0502020204030204" pitchFamily="34" charset="0"/>
                <a:cs typeface="Segoe UI" panose="020B0502040204020203" pitchFamily="34" charset="0"/>
              </a:rPr>
              <a:t>993 967 584 930</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dirty="0">
                <a:solidFill>
                  <a:srgbClr val="616161"/>
                </a:solidFill>
                <a:effectLst/>
                <a:latin typeface="inherit"/>
                <a:ea typeface="Calibri" panose="020F0502020204030204" pitchFamily="34" charset="0"/>
                <a:cs typeface="Segoe UI" panose="020B0502040204020203" pitchFamily="34" charset="0"/>
              </a:rPr>
              <a:t>Passcode: </a:t>
            </a:r>
            <a:r>
              <a:rPr lang="en-US" sz="1700" dirty="0">
                <a:solidFill>
                  <a:srgbClr val="242424"/>
                </a:solidFill>
                <a:effectLst/>
                <a:latin typeface="inherit"/>
                <a:ea typeface="Calibri" panose="020F0502020204030204" pitchFamily="34" charset="0"/>
                <a:cs typeface="Segoe UI" panose="020B0502040204020203" pitchFamily="34" charset="0"/>
              </a:rPr>
              <a:t>JTiu7a</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b="1" dirty="0">
                <a:solidFill>
                  <a:srgbClr val="242424"/>
                </a:solidFill>
                <a:effectLst/>
                <a:latin typeface="inherit"/>
                <a:ea typeface="Calibri" panose="020F0502020204030204" pitchFamily="34" charset="0"/>
                <a:cs typeface="Segoe UI" panose="020B0502040204020203" pitchFamily="34" charset="0"/>
              </a:rPr>
              <a:t>Dial in by phone</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u="sng" dirty="0">
                <a:solidFill>
                  <a:srgbClr val="5B5FC7"/>
                </a:solidFill>
                <a:effectLst/>
                <a:latin typeface="inherit"/>
                <a:ea typeface="Calibri" panose="020F0502020204030204" pitchFamily="34" charset="0"/>
                <a:cs typeface="Segoe UI" panose="020B0502040204020203" pitchFamily="34" charset="0"/>
                <a:hlinkClick r:id="rId5" tooltip="tel:+14108746749,,296683050#"/>
              </a:rPr>
              <a:t>+1 410-874-6749,,296683050#</a:t>
            </a:r>
            <a:r>
              <a:rPr lang="en-US" sz="1700" dirty="0">
                <a:solidFill>
                  <a:srgbClr val="242424"/>
                </a:solidFill>
                <a:effectLst/>
                <a:latin typeface="Segoe UI" panose="020B0502040204020203" pitchFamily="34" charset="0"/>
                <a:ea typeface="Calibri" panose="020F0502020204030204" pitchFamily="34" charset="0"/>
                <a:cs typeface="Times New Roman" panose="02020603050405020304" pitchFamily="18" charset="0"/>
              </a:rPr>
              <a:t> </a:t>
            </a:r>
            <a:r>
              <a:rPr lang="en-US" sz="1700" dirty="0">
                <a:solidFill>
                  <a:srgbClr val="616161"/>
                </a:solidFill>
                <a:effectLst/>
                <a:latin typeface="inherit"/>
                <a:ea typeface="Calibri" panose="020F0502020204030204" pitchFamily="34" charset="0"/>
                <a:cs typeface="Segoe UI" panose="020B0502040204020203" pitchFamily="34" charset="0"/>
              </a:rPr>
              <a:t>United States, Odenton</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u="sng" dirty="0">
                <a:solidFill>
                  <a:srgbClr val="5B5FC7"/>
                </a:solidFill>
                <a:effectLst/>
                <a:latin typeface="Segoe UI" panose="020B0502040204020203" pitchFamily="34" charset="0"/>
                <a:ea typeface="Calibri" panose="020F0502020204030204" pitchFamily="34" charset="0"/>
                <a:cs typeface="Times New Roman" panose="02020603050405020304" pitchFamily="18" charset="0"/>
                <a:hlinkClick r:id="rId6" tooltip="https://dialin.cpc.dod.teams.microsoft.us/8915e85e-9905-438b-97dd-9827a327b35d?id=296683050"/>
              </a:rPr>
              <a:t>Find a local number</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dirty="0">
                <a:solidFill>
                  <a:srgbClr val="616161"/>
                </a:solidFill>
                <a:effectLst/>
                <a:latin typeface="inherit"/>
                <a:ea typeface="Calibri" panose="020F0502020204030204" pitchFamily="34" charset="0"/>
                <a:cs typeface="Segoe UI" panose="020B0502040204020203" pitchFamily="34" charset="0"/>
              </a:rPr>
              <a:t>Phone conference ID: </a:t>
            </a:r>
            <a:r>
              <a:rPr lang="en-US" sz="1700" dirty="0">
                <a:solidFill>
                  <a:srgbClr val="242424"/>
                </a:solidFill>
                <a:effectLst/>
                <a:latin typeface="inherit"/>
                <a:ea typeface="Calibri" panose="020F0502020204030204" pitchFamily="34" charset="0"/>
                <a:cs typeface="Segoe UI" panose="020B0502040204020203" pitchFamily="34" charset="0"/>
              </a:rPr>
              <a:t>296 683 050#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1485900" marR="0" indent="0">
              <a:lnSpc>
                <a:spcPct val="107000"/>
              </a:lnSpc>
              <a:spcBef>
                <a:spcPts val="0"/>
              </a:spcBef>
              <a:spcAft>
                <a:spcPts val="0"/>
              </a:spcAft>
              <a:buNone/>
            </a:pPr>
            <a:r>
              <a:rPr lang="en-US" sz="1100" u="none" strike="noStrike"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6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NBAC Issues Kanban Board</a:t>
            </a:r>
            <a:r>
              <a:rPr lang="en-US"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r>
              <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hlinkClick r:id="rId7"/>
              </a:rPr>
              <a:t>https://github.com/orgs/niemopen/projects/7/views/2</a:t>
            </a:r>
            <a:endParaRPr lang="en-US" sz="1600"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lvl="1">
              <a:lnSpc>
                <a:spcPct val="107000"/>
              </a:lnSpc>
              <a:spcBef>
                <a:spcPts val="0"/>
              </a:spcBef>
              <a:buFont typeface="Arial" panose="020B0604020202020204" pitchFamily="34" charset="0"/>
              <a:buChar char="–"/>
              <a:tabLst>
                <a:tab pos="914400" algn="l"/>
              </a:tabLst>
            </a:pPr>
            <a:r>
              <a:rPr lang="en-US" sz="1800" b="1" i="0" dirty="0">
                <a:solidFill>
                  <a:srgbClr val="000000"/>
                </a:solidFill>
                <a:effectLst/>
                <a:latin typeface="Aptos" panose="020F0502020204030204" pitchFamily="34" charset="0"/>
              </a:rPr>
              <a:t>Motion to approve </a:t>
            </a:r>
            <a:r>
              <a:rPr lang="en-US" sz="1800" b="1" i="0" dirty="0">
                <a:solidFill>
                  <a:schemeClr val="tx2">
                    <a:lumMod val="60000"/>
                    <a:lumOff val="40000"/>
                  </a:schemeClr>
                </a:solidFill>
                <a:effectLst/>
                <a:latin typeface="Aptos" panose="020F0502020204030204" pitchFamily="34" charset="0"/>
              </a:rPr>
              <a:t>Paul Wormeli </a:t>
            </a:r>
            <a:r>
              <a:rPr lang="en-US" sz="1800" b="1" i="0" dirty="0">
                <a:solidFill>
                  <a:srgbClr val="000000"/>
                </a:solidFill>
                <a:effectLst/>
                <a:latin typeface="Aptos" panose="020F0502020204030204" pitchFamily="34" charset="0"/>
              </a:rPr>
              <a:t>as NBAC Co-Chair – Steve Sullivan</a:t>
            </a:r>
          </a:p>
          <a:p>
            <a:pPr marL="742950" marR="0" lvl="1" indent="-285750">
              <a:lnSpc>
                <a:spcPct val="107000"/>
              </a:lnSpc>
              <a:spcBef>
                <a:spcPts val="0"/>
              </a:spcBef>
              <a:spcAft>
                <a:spcPts val="0"/>
              </a:spcAft>
              <a:buFont typeface="Arial" panose="020B0604020202020204" pitchFamily="34" charset="0"/>
              <a:buChar char="–"/>
              <a:tabLst>
                <a:tab pos="914400" algn="l"/>
              </a:tabLs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571500" marR="0" indent="0">
              <a:lnSpc>
                <a:spcPct val="107000"/>
              </a:lnSpc>
              <a:spcBef>
                <a:spcPts val="0"/>
              </a:spcBef>
              <a:spcAft>
                <a:spcPts val="0"/>
              </a:spcAft>
              <a:buNone/>
            </a:pPr>
            <a:r>
              <a:rPr lang="en-US"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1:10 NIEM Management Office (NMO) Update – Ms. Katherine Escobar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457200" algn="l"/>
                <a:tab pos="9144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NIEMOpen NDR v6.0 PSD01 </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simple majority vote - PGB notified of vote, 6  Jan 2025, vote conducted week of 20 Jan 2025 - </a:t>
            </a:r>
            <a:r>
              <a:rPr lang="en-US" sz="1400" b="1" dirty="0">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APPROVED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457200" algn="l"/>
                <a:tab pos="9144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NIEM Model v6.0 PS02 – </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special majority vote – PGB notified of vote, 27 Jan 2025, vote anticipated week of 10 Feb 2025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Font typeface="Wingdings" panose="05000000000000000000" pitchFamily="2" charset="2"/>
              <a:buChar char=""/>
              <a:tabLst>
                <a:tab pos="1371600" algn="l"/>
              </a:tabLst>
            </a:pP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r>
              <a:rPr lang="en-US" sz="14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Special Majority Vote</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is a vote in which at least 2/3 (two thirds) of the eligible voters vote “yes” and no more than 1/4 (one fourth) of the eligible voters vote “no”. These numbers are based on the total number of eligible voters in the (PGB. Abstentions are not counted. For example, in a PGB in which there are 30 Voting Members, at least 20 Voting Members must vote “yes” for a motion to pass; but if 8 or more vote “no” then the motion fails. All Special Majority Votes must be conducted via electronic ballot by the </a:t>
            </a:r>
            <a:r>
              <a:rPr lang="en-US" sz="1400" u="none" strike="noStrike"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hlinkClick r:id="rId8"/>
              </a:rPr>
              <a:t>OASIS OP Administrator</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1:20 NTAC Update – </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Dr. Scott Renner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571500" marR="0" indent="0">
              <a:lnSpc>
                <a:spcPct val="107000"/>
              </a:lnSpc>
              <a:spcBef>
                <a:spcPts val="0"/>
              </a:spcBef>
              <a:spcAft>
                <a:spcPts val="0"/>
              </a:spcAft>
              <a:buNone/>
            </a:pP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1:30 Communications &amp; Outreach NMO Sub-Committee update – </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Paul Wormeli</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1:35 Community Updates - all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1:40 Questions/Final Remarks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11636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52E4D-37A5-4D6A-9478-96057393945C}"/>
              </a:ext>
            </a:extLst>
          </p:cNvPr>
          <p:cNvSpPr>
            <a:spLocks noGrp="1"/>
          </p:cNvSpPr>
          <p:nvPr>
            <p:ph type="title"/>
          </p:nvPr>
        </p:nvSpPr>
        <p:spPr>
          <a:xfrm>
            <a:off x="609600" y="240701"/>
            <a:ext cx="10972800" cy="1083170"/>
          </a:xfrm>
        </p:spPr>
        <p:txBody>
          <a:bodyPr>
            <a:normAutofit/>
          </a:bodyPr>
          <a:lstStyle/>
          <a:p>
            <a:r>
              <a:rPr lang="en-US" dirty="0"/>
              <a:t>Motion to Appoint Mr. Paul Wormeli as NBAC CO-CHAIR</a:t>
            </a:r>
          </a:p>
        </p:txBody>
      </p:sp>
      <p:sp>
        <p:nvSpPr>
          <p:cNvPr id="4" name="Slide Number Placeholder 3">
            <a:extLst>
              <a:ext uri="{FF2B5EF4-FFF2-40B4-BE49-F238E27FC236}">
                <a16:creationId xmlns:a16="http://schemas.microsoft.com/office/drawing/2014/main" id="{232F9F86-FA15-41A5-B9B9-43428562A11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CDBE064F-7427-4BCA-9E66-CC500B588838}"/>
              </a:ext>
            </a:extLst>
          </p:cNvPr>
          <p:cNvSpPr txBox="1">
            <a:spLocks/>
          </p:cNvSpPr>
          <p:nvPr/>
        </p:nvSpPr>
        <p:spPr>
          <a:xfrm flipH="1">
            <a:off x="318316" y="1323871"/>
            <a:ext cx="5329187" cy="3096232"/>
          </a:xfrm>
          <a:prstGeom prst="rect">
            <a:avLst/>
          </a:prstGeom>
          <a:noFill/>
        </p:spPr>
        <p:txBody>
          <a:bodyPr vert="horz" wrap="square" lIns="91440" tIns="45720" rIns="91440" bIns="45720" rtlCol="0">
            <a:spAutoFit/>
          </a:bodyPr>
          <a:lstStyle>
            <a:lvl1pPr marL="342900" indent="-342900" algn="l" defTabSz="457200" rtl="0" eaLnBrk="1" latinLnBrk="0" hangingPunct="1">
              <a:spcBef>
                <a:spcPct val="20000"/>
              </a:spcBef>
              <a:buClr>
                <a:schemeClr val="tx2"/>
              </a:buClr>
              <a:buFont typeface="Arial"/>
              <a:buChar char="•"/>
              <a:defRPr sz="2400" kern="1200">
                <a:solidFill>
                  <a:srgbClr val="334052"/>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000" kern="1200">
                <a:solidFill>
                  <a:srgbClr val="334052"/>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1800" kern="1200">
                <a:solidFill>
                  <a:srgbClr val="334052"/>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The PGB Chair, Katherine Escobar nominated Paul Wormeli for appointment as a Co-Chair of the NBAC with associates Mr. Atri and M</a:t>
            </a:r>
            <a:r>
              <a:rPr lang="en-US" sz="1600" dirty="0">
                <a:solidFill>
                  <a:srgbClr val="EEECE1">
                    <a:lumMod val="10000"/>
                  </a:srgbClr>
                </a:solidFill>
                <a:latin typeface="Arial"/>
              </a:rPr>
              <a:t>r.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Krul.</a:t>
            </a:r>
          </a:p>
          <a:p>
            <a:pPr marL="0" indent="0" defTabSz="914400">
              <a:spcBef>
                <a:spcPts val="0"/>
              </a:spcBef>
              <a:buClrTx/>
              <a:buNone/>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Maker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(NBAC- Mr. Steve Sullivan)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I motion for unanimous consent to appoint Mr. Paul Wormeli as </a:t>
            </a:r>
            <a:r>
              <a:rPr lang="en-US" sz="1600" dirty="0">
                <a:solidFill>
                  <a:srgbClr val="EEECE1">
                    <a:lumMod val="10000"/>
                  </a:srgbClr>
                </a:solidFill>
                <a:latin typeface="Arial"/>
              </a:rPr>
              <a:t>N</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BAC Co-Chair.</a:t>
            </a:r>
          </a:p>
          <a:p>
            <a:pPr marL="0" marR="0" lvl="0" indent="0" algn="l" defTabSz="914400" rtl="0" eaLnBrk="1" fontAlgn="auto" latinLnBrk="0" hangingPunct="1">
              <a:lnSpc>
                <a:spcPct val="100000"/>
              </a:lnSpc>
              <a:spcBef>
                <a:spcPts val="0"/>
              </a:spcBef>
              <a:spcAft>
                <a:spcPts val="0"/>
              </a:spcAft>
              <a:buClrTx/>
              <a:buSzTx/>
              <a:buNone/>
              <a:tabLst/>
              <a:defRPr/>
            </a:pPr>
            <a:endParaRPr kumimoji="0" lang="en-US" sz="1600" b="1" i="1" u="none" strike="noStrike" kern="1200" cap="none" spc="0" normalizeH="0" baseline="0" noProof="0" dirty="0">
              <a:ln>
                <a:noFill/>
              </a:ln>
              <a:solidFill>
                <a:srgbClr val="1F497D">
                  <a:lumMod val="75000"/>
                </a:srgbClr>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1" u="none" strike="noStrike" kern="1200" cap="none" spc="0" normalizeH="0" baseline="0" noProof="0" dirty="0">
                <a:ln>
                  <a:noFill/>
                </a:ln>
                <a:solidFill>
                  <a:srgbClr val="1F497D">
                    <a:lumMod val="75000"/>
                  </a:srgbClr>
                </a:solidFill>
                <a:effectLst/>
                <a:uLnTx/>
                <a:uFillTx/>
                <a:latin typeface="Arial"/>
                <a:ea typeface="+mn-ea"/>
                <a:cs typeface="+mn-cs"/>
              </a:rPr>
              <a:t>Is there a SECOND?</a:t>
            </a:r>
          </a:p>
          <a:p>
            <a:pPr marL="0" marR="0" lvl="0" indent="0" algn="l" defTabSz="914400" rtl="0" eaLnBrk="1" fontAlgn="auto" latinLnBrk="0" hangingPunct="1">
              <a:lnSpc>
                <a:spcPct val="100000"/>
              </a:lnSpc>
              <a:spcBef>
                <a:spcPts val="0"/>
              </a:spcBef>
              <a:spcAft>
                <a:spcPts val="0"/>
              </a:spcAft>
              <a:buClrTx/>
              <a:buSzTx/>
              <a:buNone/>
              <a:tabLst/>
              <a:defRPr/>
            </a:pPr>
            <a:endParaRPr kumimoji="0" lang="en-US" sz="1600" b="1" i="1" u="none" strike="noStrike" kern="1200" cap="none" spc="0" normalizeH="0" baseline="0" noProof="0" dirty="0">
              <a:ln>
                <a:noFill/>
              </a:ln>
              <a:solidFill>
                <a:srgbClr val="1F497D">
                  <a:lumMod val="75000"/>
                </a:srgbClr>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i="1" dirty="0">
                <a:solidFill>
                  <a:srgbClr val="1F497D">
                    <a:lumMod val="75000"/>
                  </a:srgbClr>
                </a:solidFill>
                <a:latin typeface="Arial"/>
              </a:rPr>
              <a:t>Any Objections ?</a:t>
            </a: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457200" rtl="0" eaLnBrk="1" fontAlgn="auto" latinLnBrk="0" hangingPunct="1">
              <a:lnSpc>
                <a:spcPct val="100000"/>
              </a:lnSpc>
              <a:spcBef>
                <a:spcPct val="20000"/>
              </a:spcBef>
              <a:spcAft>
                <a:spcPts val="0"/>
              </a:spcAft>
              <a:buClr>
                <a:srgbClr val="1F497D"/>
              </a:buClr>
              <a:buSzTx/>
              <a:buNone/>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cxnSp>
        <p:nvCxnSpPr>
          <p:cNvPr id="8" name="Straight Connector 7">
            <a:extLst>
              <a:ext uri="{FF2B5EF4-FFF2-40B4-BE49-F238E27FC236}">
                <a16:creationId xmlns:a16="http://schemas.microsoft.com/office/drawing/2014/main" id="{291D2442-F680-4AF9-9E89-4D5698655E18}"/>
              </a:ext>
            </a:extLst>
          </p:cNvPr>
          <p:cNvCxnSpPr>
            <a:cxnSpLocks/>
          </p:cNvCxnSpPr>
          <p:nvPr/>
        </p:nvCxnSpPr>
        <p:spPr>
          <a:xfrm>
            <a:off x="5883007" y="1052059"/>
            <a:ext cx="84656" cy="5047952"/>
          </a:xfrm>
          <a:prstGeom prst="line">
            <a:avLst/>
          </a:prstGeom>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51B97E47-D76A-90B7-38AB-B5E99026C484}"/>
              </a:ext>
            </a:extLst>
          </p:cNvPr>
          <p:cNvGrpSpPr/>
          <p:nvPr/>
        </p:nvGrpSpPr>
        <p:grpSpPr>
          <a:xfrm>
            <a:off x="8801355" y="2826936"/>
            <a:ext cx="3197160" cy="1498198"/>
            <a:chOff x="7368753" y="1052059"/>
            <a:chExt cx="3156574" cy="1848648"/>
          </a:xfrm>
        </p:grpSpPr>
        <p:sp>
          <p:nvSpPr>
            <p:cNvPr id="6" name="TextBox 5">
              <a:extLst>
                <a:ext uri="{FF2B5EF4-FFF2-40B4-BE49-F238E27FC236}">
                  <a16:creationId xmlns:a16="http://schemas.microsoft.com/office/drawing/2014/main" id="{371C890A-65A7-46B8-049E-3D7EF459C873}"/>
                </a:ext>
              </a:extLst>
            </p:cNvPr>
            <p:cNvSpPr txBox="1"/>
            <p:nvPr/>
          </p:nvSpPr>
          <p:spPr>
            <a:xfrm>
              <a:off x="7368753" y="1052059"/>
              <a:ext cx="3156574" cy="1848648"/>
            </a:xfrm>
            <a:prstGeom prst="rect">
              <a:avLst/>
            </a:prstGeom>
            <a:solidFill>
              <a:schemeClr val="bg1">
                <a:lumMod val="95000"/>
              </a:schemeClr>
            </a:solidFill>
            <a:ln w="38100">
              <a:solidFill>
                <a:schemeClr val="tx2">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 name="TextBox 8">
              <a:extLst>
                <a:ext uri="{FF2B5EF4-FFF2-40B4-BE49-F238E27FC236}">
                  <a16:creationId xmlns:a16="http://schemas.microsoft.com/office/drawing/2014/main" id="{F2AC35E7-61D6-3C9A-4323-EA0F8031E774}"/>
                </a:ext>
              </a:extLst>
            </p:cNvPr>
            <p:cNvSpPr txBox="1"/>
            <p:nvPr/>
          </p:nvSpPr>
          <p:spPr>
            <a:xfrm flipH="1">
              <a:off x="7518857" y="1052059"/>
              <a:ext cx="12944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8B8B8B">
                      <a:lumMod val="50000"/>
                    </a:srgbClr>
                  </a:solidFill>
                  <a:effectLst/>
                  <a:uLnTx/>
                  <a:uFillTx/>
                  <a:latin typeface="Arial"/>
                  <a:ea typeface="+mn-ea"/>
                  <a:cs typeface="+mn-cs"/>
                </a:rPr>
                <a:t>Resolution</a:t>
              </a:r>
            </a:p>
          </p:txBody>
        </p:sp>
        <p:sp>
          <p:nvSpPr>
            <p:cNvPr id="12" name="Rectangle 11">
              <a:extLst>
                <a:ext uri="{FF2B5EF4-FFF2-40B4-BE49-F238E27FC236}">
                  <a16:creationId xmlns:a16="http://schemas.microsoft.com/office/drawing/2014/main" id="{8DABB0D7-E39D-5D70-F9FC-0CAF0D518D9D}"/>
                </a:ext>
              </a:extLst>
            </p:cNvPr>
            <p:cNvSpPr/>
            <p:nvPr/>
          </p:nvSpPr>
          <p:spPr bwMode="auto">
            <a:xfrm>
              <a:off x="7633293" y="1493957"/>
              <a:ext cx="311285" cy="266340"/>
            </a:xfrm>
            <a:prstGeom prst="rect">
              <a:avLst/>
            </a:prstGeom>
            <a:noFill/>
            <a:ln w="28575">
              <a:solidFill>
                <a:srgbClr val="00B05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3" name="Rectangle 12">
              <a:extLst>
                <a:ext uri="{FF2B5EF4-FFF2-40B4-BE49-F238E27FC236}">
                  <a16:creationId xmlns:a16="http://schemas.microsoft.com/office/drawing/2014/main" id="{93E045C8-45B9-1FCE-C4B7-F09308D91547}"/>
                </a:ext>
              </a:extLst>
            </p:cNvPr>
            <p:cNvSpPr/>
            <p:nvPr/>
          </p:nvSpPr>
          <p:spPr bwMode="auto">
            <a:xfrm>
              <a:off x="7633293" y="1937601"/>
              <a:ext cx="311285" cy="266340"/>
            </a:xfrm>
            <a:prstGeom prst="rect">
              <a:avLst/>
            </a:prstGeom>
            <a:noFill/>
            <a:ln w="28575">
              <a:solidFill>
                <a:schemeClr val="bg2">
                  <a:lumMod val="1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4" name="Rectangle 13">
              <a:extLst>
                <a:ext uri="{FF2B5EF4-FFF2-40B4-BE49-F238E27FC236}">
                  <a16:creationId xmlns:a16="http://schemas.microsoft.com/office/drawing/2014/main" id="{3EF7F649-1F8C-ABE0-2F0E-0590077DAD53}"/>
                </a:ext>
              </a:extLst>
            </p:cNvPr>
            <p:cNvSpPr/>
            <p:nvPr/>
          </p:nvSpPr>
          <p:spPr bwMode="auto">
            <a:xfrm>
              <a:off x="7633292" y="2469669"/>
              <a:ext cx="311285" cy="266340"/>
            </a:xfrm>
            <a:prstGeom prst="rect">
              <a:avLst/>
            </a:prstGeom>
            <a:noFill/>
            <a:ln w="28575">
              <a:solidFill>
                <a:srgbClr val="FF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5" name="TextBox 14">
              <a:extLst>
                <a:ext uri="{FF2B5EF4-FFF2-40B4-BE49-F238E27FC236}">
                  <a16:creationId xmlns:a16="http://schemas.microsoft.com/office/drawing/2014/main" id="{0CDB2D0E-A323-5CA6-F67E-C33654F22624}"/>
                </a:ext>
              </a:extLst>
            </p:cNvPr>
            <p:cNvSpPr txBox="1"/>
            <p:nvPr/>
          </p:nvSpPr>
          <p:spPr>
            <a:xfrm>
              <a:off x="8054502" y="1435311"/>
              <a:ext cx="10505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Arial"/>
                  <a:ea typeface="+mn-ea"/>
                  <a:cs typeface="+mn-cs"/>
                </a:rPr>
                <a:t>Approve</a:t>
              </a:r>
            </a:p>
          </p:txBody>
        </p:sp>
        <p:sp>
          <p:nvSpPr>
            <p:cNvPr id="16" name="TextBox 15">
              <a:extLst>
                <a:ext uri="{FF2B5EF4-FFF2-40B4-BE49-F238E27FC236}">
                  <a16:creationId xmlns:a16="http://schemas.microsoft.com/office/drawing/2014/main" id="{39122D93-09F7-EFA4-C4FB-B3065DD1BBBD}"/>
                </a:ext>
              </a:extLst>
            </p:cNvPr>
            <p:cNvSpPr txBox="1"/>
            <p:nvPr/>
          </p:nvSpPr>
          <p:spPr>
            <a:xfrm>
              <a:off x="8054502" y="1879388"/>
              <a:ext cx="23391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Approve w/Comment</a:t>
              </a:r>
            </a:p>
          </p:txBody>
        </p:sp>
        <p:sp>
          <p:nvSpPr>
            <p:cNvPr id="17" name="TextBox 16">
              <a:extLst>
                <a:ext uri="{FF2B5EF4-FFF2-40B4-BE49-F238E27FC236}">
                  <a16:creationId xmlns:a16="http://schemas.microsoft.com/office/drawing/2014/main" id="{2B89E0CC-F75F-5D8A-7AA5-7816F8B68EFD}"/>
                </a:ext>
              </a:extLst>
            </p:cNvPr>
            <p:cNvSpPr txBox="1"/>
            <p:nvPr/>
          </p:nvSpPr>
          <p:spPr>
            <a:xfrm>
              <a:off x="8054502" y="2437982"/>
              <a:ext cx="14740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Table/Reject</a:t>
              </a:r>
            </a:p>
          </p:txBody>
        </p:sp>
        <p:sp>
          <p:nvSpPr>
            <p:cNvPr id="18" name="TextBox 17">
              <a:extLst>
                <a:ext uri="{FF2B5EF4-FFF2-40B4-BE49-F238E27FC236}">
                  <a16:creationId xmlns:a16="http://schemas.microsoft.com/office/drawing/2014/main" id="{D1A513C3-23B7-F93D-77CC-028F52B29C77}"/>
                </a:ext>
              </a:extLst>
            </p:cNvPr>
            <p:cNvSpPr txBox="1"/>
            <p:nvPr/>
          </p:nvSpPr>
          <p:spPr>
            <a:xfrm>
              <a:off x="7608272" y="1372393"/>
              <a:ext cx="361323" cy="6456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grpSp>
    </p:spTree>
    <p:extLst>
      <p:ext uri="{BB962C8B-B14F-4D97-AF65-F5344CB8AC3E}">
        <p14:creationId xmlns:p14="http://schemas.microsoft.com/office/powerpoint/2010/main" val="2879367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51E59-8EEF-90B0-6733-0167A77E4395}"/>
              </a:ext>
            </a:extLst>
          </p:cNvPr>
          <p:cNvSpPr>
            <a:spLocks noGrp="1"/>
          </p:cNvSpPr>
          <p:nvPr>
            <p:ph type="title"/>
          </p:nvPr>
        </p:nvSpPr>
        <p:spPr/>
        <p:txBody>
          <a:bodyPr/>
          <a:lstStyle/>
          <a:p>
            <a:r>
              <a:rPr lang="en-US" dirty="0"/>
              <a:t>Announcements</a:t>
            </a:r>
          </a:p>
        </p:txBody>
      </p:sp>
      <p:sp>
        <p:nvSpPr>
          <p:cNvPr id="3" name="Text Placeholder 2">
            <a:extLst>
              <a:ext uri="{FF2B5EF4-FFF2-40B4-BE49-F238E27FC236}">
                <a16:creationId xmlns:a16="http://schemas.microsoft.com/office/drawing/2014/main" id="{AA344D06-6008-826E-6746-C96153FBEFAE}"/>
              </a:ext>
            </a:extLst>
          </p:cNvPr>
          <p:cNvSpPr>
            <a:spLocks noGrp="1"/>
          </p:cNvSpPr>
          <p:nvPr>
            <p:ph type="body" sz="quarter" idx="13"/>
          </p:nvPr>
        </p:nvSpPr>
        <p:spPr/>
        <p:txBody>
          <a:bodyPr/>
          <a:lstStyle/>
          <a:p>
            <a:pPr marL="457200" lvl="1" indent="0">
              <a:buNone/>
            </a:pPr>
            <a:endParaRPr lang="en-US" dirty="0">
              <a:highlight>
                <a:srgbClr val="FFFF00"/>
              </a:highlight>
            </a:endParaRPr>
          </a:p>
          <a:p>
            <a:r>
              <a:rPr lang="en-US" dirty="0"/>
              <a:t>PGB approved NIEMOpen NDR v6.0 PSD01</a:t>
            </a:r>
          </a:p>
          <a:p>
            <a:pPr lvl="1"/>
            <a:r>
              <a:rPr lang="en-US" dirty="0"/>
              <a:t>Submitted for Publication to OASIS Library</a:t>
            </a:r>
          </a:p>
          <a:p>
            <a:pPr lvl="1"/>
            <a:r>
              <a:rPr lang="en-US" dirty="0">
                <a:hlinkClick r:id="rId2"/>
              </a:rPr>
              <a:t>https://github.com/niemopen/niem-naming-design-rules</a:t>
            </a:r>
            <a:endParaRPr lang="en-US" dirty="0"/>
          </a:p>
          <a:p>
            <a:pPr marL="457200" lvl="1" indent="0">
              <a:buNone/>
            </a:pPr>
            <a:endParaRPr lang="en-US" dirty="0"/>
          </a:p>
          <a:p>
            <a:r>
              <a:rPr lang="en-US" dirty="0"/>
              <a:t>Preparing NIEM Model Version v6.0 PS02 for vote &amp; publishing</a:t>
            </a:r>
          </a:p>
          <a:p>
            <a:pPr lvl="1"/>
            <a:r>
              <a:rPr lang="en-US" dirty="0"/>
              <a:t>Next steps</a:t>
            </a:r>
          </a:p>
          <a:p>
            <a:pPr lvl="2"/>
            <a:r>
              <a:rPr lang="en-US" dirty="0"/>
              <a:t>2 week notice to PGB of upcoming vote (complete)</a:t>
            </a:r>
          </a:p>
          <a:p>
            <a:pPr lvl="2"/>
            <a:r>
              <a:rPr lang="en-US" dirty="0"/>
              <a:t>Request ballot for Special Majority Vote (complete)</a:t>
            </a:r>
          </a:p>
          <a:p>
            <a:pPr lvl="2"/>
            <a:r>
              <a:rPr lang="en-US" dirty="0"/>
              <a:t>Vote 11-18 Feb 2025</a:t>
            </a:r>
          </a:p>
          <a:p>
            <a:pPr lvl="2"/>
            <a:r>
              <a:rPr lang="en-US">
                <a:solidFill>
                  <a:schemeClr val="bg2">
                    <a:lumMod val="10000"/>
                  </a:schemeClr>
                </a:solidFill>
              </a:rPr>
              <a:t>: </a:t>
            </a:r>
            <a:r>
              <a:rPr lang="en-US" b="0" i="0">
                <a:effectLst/>
                <a:latin typeface="Aptos" panose="020F0502020204030204" pitchFamily="34" charset="0"/>
                <a:hlinkClick r:id="rId3"/>
              </a:rPr>
              <a:t>https://github.com/niemopen/niem-model/tree/2afcd93dc4061e825df8c2b3bf44557bbd4cb976</a:t>
            </a:r>
            <a:endParaRPr lang="en-US" dirty="0"/>
          </a:p>
          <a:p>
            <a:pPr marL="457200" lvl="1" indent="0">
              <a:buNone/>
            </a:pPr>
            <a:endParaRPr lang="en-US" dirty="0">
              <a:highlight>
                <a:srgbClr val="FFFF00"/>
              </a:highlight>
            </a:endParaRPr>
          </a:p>
          <a:p>
            <a:pPr lvl="1"/>
            <a:endParaRPr lang="en-US" dirty="0"/>
          </a:p>
          <a:p>
            <a:endParaRPr lang="en-US" dirty="0"/>
          </a:p>
        </p:txBody>
      </p:sp>
      <p:sp>
        <p:nvSpPr>
          <p:cNvPr id="4" name="Slide Number Placeholder 3">
            <a:extLst>
              <a:ext uri="{FF2B5EF4-FFF2-40B4-BE49-F238E27FC236}">
                <a16:creationId xmlns:a16="http://schemas.microsoft.com/office/drawing/2014/main" id="{109AD975-6EB8-4886-774E-B9D445303A89}"/>
              </a:ext>
            </a:extLst>
          </p:cNvPr>
          <p:cNvSpPr>
            <a:spLocks noGrp="1"/>
          </p:cNvSpPr>
          <p:nvPr>
            <p:ph type="sldNum" sz="quarter" idx="4"/>
          </p:nvPr>
        </p:nvSpPr>
        <p:spPr/>
        <p:txBody>
          <a:bodyPr/>
          <a:lstStyle/>
          <a:p>
            <a:fld id="{6E6030FC-FB78-5E4D-92EA-5D9433591EA9}" type="slidenum">
              <a:rPr lang="en-US" smtClean="0"/>
              <a:pPr/>
              <a:t>4</a:t>
            </a:fld>
            <a:endParaRPr lang="en-US" dirty="0"/>
          </a:p>
        </p:txBody>
      </p:sp>
    </p:spTree>
    <p:extLst>
      <p:ext uri="{BB962C8B-B14F-4D97-AF65-F5344CB8AC3E}">
        <p14:creationId xmlns:p14="http://schemas.microsoft.com/office/powerpoint/2010/main" val="933162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479098" y="289996"/>
            <a:ext cx="758008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APPOINTED VOTING MEMBERS </a:t>
            </a:r>
          </a:p>
        </p:txBody>
      </p:sp>
      <p:pic>
        <p:nvPicPr>
          <p:cNvPr id="10" name="Picture 9">
            <a:extLst>
              <a:ext uri="{FF2B5EF4-FFF2-40B4-BE49-F238E27FC236}">
                <a16:creationId xmlns:a16="http://schemas.microsoft.com/office/drawing/2014/main" id="{1DA5AB17-AE3F-46B7-A5ED-27981EC9DAF4}"/>
              </a:ext>
            </a:extLst>
          </p:cNvPr>
          <p:cNvPicPr>
            <a:picLocks noChangeAspect="1"/>
          </p:cNvPicPr>
          <p:nvPr/>
        </p:nvPicPr>
        <p:blipFill>
          <a:blip r:embed="rId3"/>
          <a:stretch>
            <a:fillRect/>
          </a:stretch>
        </p:blipFill>
        <p:spPr>
          <a:xfrm>
            <a:off x="1357310" y="1028457"/>
            <a:ext cx="1277557" cy="1169551"/>
          </a:xfrm>
          <a:prstGeom prst="rect">
            <a:avLst/>
          </a:prstGeom>
        </p:spPr>
      </p:pic>
      <p:sp>
        <p:nvSpPr>
          <p:cNvPr id="14" name="TextBox 13">
            <a:extLst>
              <a:ext uri="{FF2B5EF4-FFF2-40B4-BE49-F238E27FC236}">
                <a16:creationId xmlns:a16="http://schemas.microsoft.com/office/drawing/2014/main" id="{10A5F37E-8E5C-4B85-B1E7-FA4147CCC21F}"/>
              </a:ext>
            </a:extLst>
          </p:cNvPr>
          <p:cNvSpPr txBox="1"/>
          <p:nvPr/>
        </p:nvSpPr>
        <p:spPr>
          <a:xfrm>
            <a:off x="3505101" y="2474542"/>
            <a:ext cx="1277557" cy="10618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Christina Bapst-Stump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Science and Technology Directorate, US Department of Homeland Security</a:t>
            </a:r>
          </a:p>
        </p:txBody>
      </p:sp>
      <p:sp>
        <p:nvSpPr>
          <p:cNvPr id="15" name="TextBox 14">
            <a:extLst>
              <a:ext uri="{FF2B5EF4-FFF2-40B4-BE49-F238E27FC236}">
                <a16:creationId xmlns:a16="http://schemas.microsoft.com/office/drawing/2014/main" id="{14F10C57-8AEE-4B8C-AC59-F7871EA301C2}"/>
              </a:ext>
            </a:extLst>
          </p:cNvPr>
          <p:cNvSpPr txBox="1"/>
          <p:nvPr/>
        </p:nvSpPr>
        <p:spPr>
          <a:xfrm>
            <a:off x="1357309" y="2467576"/>
            <a:ext cx="1277557" cy="1338828"/>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Katherine Escobar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PGB Chair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Deputy Division Chief, Data and Standards Division at Joint Staff J6 and NIEM Managing Director</a:t>
            </a:r>
          </a:p>
        </p:txBody>
      </p:sp>
      <p:sp>
        <p:nvSpPr>
          <p:cNvPr id="21" name="TextBox 20">
            <a:extLst>
              <a:ext uri="{FF2B5EF4-FFF2-40B4-BE49-F238E27FC236}">
                <a16:creationId xmlns:a16="http://schemas.microsoft.com/office/drawing/2014/main" id="{D17CC975-4B00-4C3D-890A-997EBA867B36}"/>
              </a:ext>
            </a:extLst>
          </p:cNvPr>
          <p:cNvSpPr txBox="1"/>
          <p:nvPr/>
        </p:nvSpPr>
        <p:spPr>
          <a:xfrm>
            <a:off x="5525806" y="2428964"/>
            <a:ext cx="1395280" cy="707886"/>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Gary Egner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Director Business Development, Equivant</a:t>
            </a:r>
          </a:p>
        </p:txBody>
      </p:sp>
      <p:pic>
        <p:nvPicPr>
          <p:cNvPr id="6" name="Picture 5" descr="A person wearing glasses&#10;&#10;Description automatically generated with low confidence">
            <a:extLst>
              <a:ext uri="{FF2B5EF4-FFF2-40B4-BE49-F238E27FC236}">
                <a16:creationId xmlns:a16="http://schemas.microsoft.com/office/drawing/2014/main" id="{345F6169-8170-47F3-9C7F-216F41091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876" y="1020414"/>
            <a:ext cx="825487" cy="1238525"/>
          </a:xfrm>
          <a:prstGeom prst="rect">
            <a:avLst/>
          </a:prstGeom>
        </p:spPr>
      </p:pic>
      <p:pic>
        <p:nvPicPr>
          <p:cNvPr id="4" name="Picture 3">
            <a:extLst>
              <a:ext uri="{FF2B5EF4-FFF2-40B4-BE49-F238E27FC236}">
                <a16:creationId xmlns:a16="http://schemas.microsoft.com/office/drawing/2014/main" id="{ED0EA58A-8DB5-4B6C-901C-06658D9E8E6D}"/>
              </a:ext>
            </a:extLst>
          </p:cNvPr>
          <p:cNvPicPr>
            <a:picLocks noChangeAspect="1"/>
          </p:cNvPicPr>
          <p:nvPr/>
        </p:nvPicPr>
        <p:blipFill>
          <a:blip r:embed="rId5"/>
          <a:stretch>
            <a:fillRect/>
          </a:stretch>
        </p:blipFill>
        <p:spPr>
          <a:xfrm>
            <a:off x="7936676" y="1018266"/>
            <a:ext cx="825487" cy="1240673"/>
          </a:xfrm>
          <a:prstGeom prst="rect">
            <a:avLst/>
          </a:prstGeom>
        </p:spPr>
      </p:pic>
      <p:sp>
        <p:nvSpPr>
          <p:cNvPr id="16" name="TextBox 15">
            <a:extLst>
              <a:ext uri="{FF2B5EF4-FFF2-40B4-BE49-F238E27FC236}">
                <a16:creationId xmlns:a16="http://schemas.microsoft.com/office/drawing/2014/main" id="{A957D14E-8590-4D87-B63D-41E36A3D558B}"/>
              </a:ext>
            </a:extLst>
          </p:cNvPr>
          <p:cNvSpPr txBox="1"/>
          <p:nvPr/>
        </p:nvSpPr>
        <p:spPr>
          <a:xfrm>
            <a:off x="7748235" y="2424739"/>
            <a:ext cx="1277346" cy="861774"/>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John Wandelt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Principal Research Scientist, Georgia Tech Research Institute</a:t>
            </a:r>
          </a:p>
        </p:txBody>
      </p:sp>
      <p:pic>
        <p:nvPicPr>
          <p:cNvPr id="2" name="Picture 1">
            <a:extLst>
              <a:ext uri="{FF2B5EF4-FFF2-40B4-BE49-F238E27FC236}">
                <a16:creationId xmlns:a16="http://schemas.microsoft.com/office/drawing/2014/main" id="{FB244EF2-1894-4570-B61F-72FF61F87CBA}"/>
              </a:ext>
            </a:extLst>
          </p:cNvPr>
          <p:cNvPicPr>
            <a:picLocks noChangeAspect="1"/>
          </p:cNvPicPr>
          <p:nvPr/>
        </p:nvPicPr>
        <p:blipFill>
          <a:blip r:embed="rId6"/>
          <a:stretch>
            <a:fillRect/>
          </a:stretch>
        </p:blipFill>
        <p:spPr>
          <a:xfrm>
            <a:off x="3549452" y="1044797"/>
            <a:ext cx="1233206" cy="1192908"/>
          </a:xfrm>
          <a:prstGeom prst="rect">
            <a:avLst/>
          </a:prstGeom>
        </p:spPr>
      </p:pic>
      <p:sp>
        <p:nvSpPr>
          <p:cNvPr id="27" name="TextBox 26">
            <a:extLst>
              <a:ext uri="{FF2B5EF4-FFF2-40B4-BE49-F238E27FC236}">
                <a16:creationId xmlns:a16="http://schemas.microsoft.com/office/drawing/2014/main" id="{A67A48B3-B06D-4771-B16B-E35EE6458FEE}"/>
              </a:ext>
            </a:extLst>
          </p:cNvPr>
          <p:cNvSpPr txBox="1"/>
          <p:nvPr/>
        </p:nvSpPr>
        <p:spPr>
          <a:xfrm>
            <a:off x="9473202" y="2393081"/>
            <a:ext cx="1361488"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Maria Cardiellos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Executive Director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Integrated Justice Information Systems Institute</a:t>
            </a:r>
          </a:p>
        </p:txBody>
      </p:sp>
      <p:pic>
        <p:nvPicPr>
          <p:cNvPr id="12" name="Picture 11" descr="A picture containing person, clothing, indoor&#10;&#10;Description automatically generated">
            <a:extLst>
              <a:ext uri="{FF2B5EF4-FFF2-40B4-BE49-F238E27FC236}">
                <a16:creationId xmlns:a16="http://schemas.microsoft.com/office/drawing/2014/main" id="{05BC2B98-CC8C-44D2-ADF1-D18CCDDEA8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09671" y="954232"/>
            <a:ext cx="1225019" cy="1225019"/>
          </a:xfrm>
          <a:prstGeom prst="rect">
            <a:avLst/>
          </a:prstGeom>
        </p:spPr>
      </p:pic>
      <p:sp>
        <p:nvSpPr>
          <p:cNvPr id="24" name="TextBox 23">
            <a:extLst>
              <a:ext uri="{FF2B5EF4-FFF2-40B4-BE49-F238E27FC236}">
                <a16:creationId xmlns:a16="http://schemas.microsoft.com/office/drawing/2014/main" id="{F3EBB02C-F426-49EB-9A49-183CBF01F476}"/>
              </a:ext>
            </a:extLst>
          </p:cNvPr>
          <p:cNvSpPr txBox="1"/>
          <p:nvPr/>
        </p:nvSpPr>
        <p:spPr>
          <a:xfrm>
            <a:off x="1275669" y="5088005"/>
            <a:ext cx="1854920" cy="1169551"/>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Payton Lamb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Data Engineer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Commonwealth of Virginia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the secretary of Administration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Data Governance and Analytics</a:t>
            </a:r>
          </a:p>
        </p:txBody>
      </p:sp>
      <p:pic>
        <p:nvPicPr>
          <p:cNvPr id="25" name="Picture 24">
            <a:extLst>
              <a:ext uri="{FF2B5EF4-FFF2-40B4-BE49-F238E27FC236}">
                <a16:creationId xmlns:a16="http://schemas.microsoft.com/office/drawing/2014/main" id="{A000FCF3-E000-494D-8F9A-D768E0E00C65}"/>
              </a:ext>
            </a:extLst>
          </p:cNvPr>
          <p:cNvPicPr>
            <a:picLocks noChangeAspect="1"/>
          </p:cNvPicPr>
          <p:nvPr/>
        </p:nvPicPr>
        <p:blipFill>
          <a:blip r:embed="rId8"/>
          <a:stretch>
            <a:fillRect/>
          </a:stretch>
        </p:blipFill>
        <p:spPr>
          <a:xfrm>
            <a:off x="1438276" y="3869373"/>
            <a:ext cx="1196590" cy="1225018"/>
          </a:xfrm>
          <a:prstGeom prst="rect">
            <a:avLst/>
          </a:prstGeom>
        </p:spPr>
      </p:pic>
      <p:sp>
        <p:nvSpPr>
          <p:cNvPr id="31" name="TextBox 30">
            <a:extLst>
              <a:ext uri="{FF2B5EF4-FFF2-40B4-BE49-F238E27FC236}">
                <a16:creationId xmlns:a16="http://schemas.microsoft.com/office/drawing/2014/main" id="{2EF71C75-C983-4D34-9A1C-9F765EA16753}"/>
              </a:ext>
            </a:extLst>
          </p:cNvPr>
          <p:cNvSpPr txBox="1"/>
          <p:nvPr/>
        </p:nvSpPr>
        <p:spPr>
          <a:xfrm>
            <a:off x="3436781" y="5088005"/>
            <a:ext cx="1854920"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April Mitchell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FBI It Specialist and Technical Lead of Data Standards in the Criminal Justice Information Services (CJIS) Division</a:t>
            </a: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0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p:txBody>
      </p:sp>
      <p:pic>
        <p:nvPicPr>
          <p:cNvPr id="32" name="Picture 31" descr="A close-up of a person smiling&#10;&#10;Description automatically generated">
            <a:extLst>
              <a:ext uri="{FF2B5EF4-FFF2-40B4-BE49-F238E27FC236}">
                <a16:creationId xmlns:a16="http://schemas.microsoft.com/office/drawing/2014/main" id="{166E8776-2D32-3888-52B9-3D759B4636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7401" y="3847332"/>
            <a:ext cx="930505" cy="1240673"/>
          </a:xfrm>
          <a:prstGeom prst="rect">
            <a:avLst/>
          </a:prstGeom>
        </p:spPr>
      </p:pic>
      <p:sp>
        <p:nvSpPr>
          <p:cNvPr id="7" name="TextBox 6">
            <a:extLst>
              <a:ext uri="{FF2B5EF4-FFF2-40B4-BE49-F238E27FC236}">
                <a16:creationId xmlns:a16="http://schemas.microsoft.com/office/drawing/2014/main" id="{4BAFBCBA-F263-2BD4-2E5A-D26016930AB0}"/>
              </a:ext>
            </a:extLst>
          </p:cNvPr>
          <p:cNvSpPr txBox="1"/>
          <p:nvPr/>
        </p:nvSpPr>
        <p:spPr>
          <a:xfrm>
            <a:off x="5870114" y="5100029"/>
            <a:ext cx="1277557" cy="1077218"/>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Erin Partin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Data Scientist, Office of the Principal Deputy Director, National Institute of Justice (NIJ)</a:t>
            </a:r>
            <a:endPar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endParaRPr>
          </a:p>
        </p:txBody>
      </p:sp>
      <p:pic>
        <p:nvPicPr>
          <p:cNvPr id="13" name="Picture 12" descr="A person smiling for the camera&#10;&#10;Description automatically generated with medium confidence">
            <a:extLst>
              <a:ext uri="{FF2B5EF4-FFF2-40B4-BE49-F238E27FC236}">
                <a16:creationId xmlns:a16="http://schemas.microsoft.com/office/drawing/2014/main" id="{667E9FF1-D852-BDA4-9F2F-527136E71B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0116" y="3856190"/>
            <a:ext cx="1223274" cy="1223274"/>
          </a:xfrm>
          <a:prstGeom prst="rect">
            <a:avLst/>
          </a:prstGeom>
        </p:spPr>
      </p:pic>
      <p:sp>
        <p:nvSpPr>
          <p:cNvPr id="3" name="TextBox 2">
            <a:extLst>
              <a:ext uri="{FF2B5EF4-FFF2-40B4-BE49-F238E27FC236}">
                <a16:creationId xmlns:a16="http://schemas.microsoft.com/office/drawing/2014/main" id="{1C5A107D-7758-76B4-8A52-802696C656D2}"/>
              </a:ext>
            </a:extLst>
          </p:cNvPr>
          <p:cNvSpPr txBox="1"/>
          <p:nvPr/>
        </p:nvSpPr>
        <p:spPr>
          <a:xfrm>
            <a:off x="7792440" y="5070429"/>
            <a:ext cx="1277557" cy="1215717"/>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Erica Smith</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Data Scientist, Unit Chief – Law Enforcement Incident-Based Statistics Unit, Bureau of Justice Statistics(BJS)</a:t>
            </a:r>
            <a:endPar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endParaRPr>
          </a:p>
        </p:txBody>
      </p:sp>
      <p:pic>
        <p:nvPicPr>
          <p:cNvPr id="20" name="Picture 19" descr="A picture containing person, clothing, suit&#10;&#10;Description automatically generated">
            <a:extLst>
              <a:ext uri="{FF2B5EF4-FFF2-40B4-BE49-F238E27FC236}">
                <a16:creationId xmlns:a16="http://schemas.microsoft.com/office/drawing/2014/main" id="{D2B1F92F-D613-2620-BA4B-5CFD2EF45E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18583" y="3864257"/>
            <a:ext cx="1154155" cy="1154155"/>
          </a:xfrm>
          <a:prstGeom prst="rect">
            <a:avLst/>
          </a:prstGeom>
        </p:spPr>
      </p:pic>
      <p:pic>
        <p:nvPicPr>
          <p:cNvPr id="11" name="Picture 10" descr="A person with a stethoscope on his head&#10;&#10;Description automatically generated with low confidence">
            <a:extLst>
              <a:ext uri="{FF2B5EF4-FFF2-40B4-BE49-F238E27FC236}">
                <a16:creationId xmlns:a16="http://schemas.microsoft.com/office/drawing/2014/main" id="{523601BF-DD12-0209-C80B-826306B3CA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14766" y="3870155"/>
            <a:ext cx="928850" cy="1207110"/>
          </a:xfrm>
          <a:prstGeom prst="rect">
            <a:avLst/>
          </a:prstGeom>
        </p:spPr>
      </p:pic>
      <p:sp>
        <p:nvSpPr>
          <p:cNvPr id="19" name="TextBox 18">
            <a:extLst>
              <a:ext uri="{FF2B5EF4-FFF2-40B4-BE49-F238E27FC236}">
                <a16:creationId xmlns:a16="http://schemas.microsoft.com/office/drawing/2014/main" id="{C57EE8B3-6ED3-B500-A799-F647D963879A}"/>
              </a:ext>
            </a:extLst>
          </p:cNvPr>
          <p:cNvSpPr txBox="1"/>
          <p:nvPr/>
        </p:nvSpPr>
        <p:spPr>
          <a:xfrm>
            <a:off x="9609671" y="5152617"/>
            <a:ext cx="1361488" cy="1231106"/>
          </a:xfrm>
          <a:prstGeom prst="rect">
            <a:avLst/>
          </a:prstGeom>
          <a:noFill/>
        </p:spPr>
        <p:txBody>
          <a:bodyPr wrap="square">
            <a:spAutoFit/>
          </a:bodyPr>
          <a:lstStyle/>
          <a:p>
            <a:pPr algn="l"/>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a:t>
            </a:r>
            <a:r>
              <a:rPr lang="en-US" sz="1000" b="1" dirty="0">
                <a:solidFill>
                  <a:srgbClr val="8B8B8B">
                    <a:lumMod val="50000"/>
                  </a:srgbClr>
                </a:solidFill>
                <a:latin typeface="Arial"/>
              </a:rPr>
              <a:t>Tom Welch </a:t>
            </a:r>
            <a:r>
              <a:rPr lang="en-US" sz="900" b="1" dirty="0">
                <a:solidFill>
                  <a:srgbClr val="8B8B8B">
                    <a:lumMod val="50000"/>
                  </a:srgbClr>
                </a:solidFill>
                <a:latin typeface="Arial"/>
              </a:rPr>
              <a:t>Director of Information Technology</a:t>
            </a:r>
          </a:p>
          <a:p>
            <a:pPr algn="l"/>
            <a:r>
              <a:rPr lang="en-US" sz="900" b="1" dirty="0">
                <a:solidFill>
                  <a:srgbClr val="8B8B8B">
                    <a:lumMod val="50000"/>
                  </a:srgbClr>
                </a:solidFill>
                <a:latin typeface="Arial"/>
              </a:rPr>
              <a:t>OHIO HIDTA – Including Northern KY &amp; Western PA</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spTree>
    <p:extLst>
      <p:ext uri="{BB962C8B-B14F-4D97-AF65-F5344CB8AC3E}">
        <p14:creationId xmlns:p14="http://schemas.microsoft.com/office/powerpoint/2010/main" val="4202571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699095" y="289996"/>
            <a:ext cx="7140095"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EXPERT VOTING MEMBERS &amp;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8B8B8B">
                    <a:lumMod val="50000"/>
                  </a:srgbClr>
                </a:solidFill>
                <a:latin typeface="Arial"/>
              </a:rPr>
              <a:t>NON-VOTING MEMBERS</a:t>
            </a: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 </a:t>
            </a:r>
          </a:p>
        </p:txBody>
      </p:sp>
      <p:sp>
        <p:nvSpPr>
          <p:cNvPr id="4" name="TextBox 3">
            <a:extLst>
              <a:ext uri="{FF2B5EF4-FFF2-40B4-BE49-F238E27FC236}">
                <a16:creationId xmlns:a16="http://schemas.microsoft.com/office/drawing/2014/main" id="{4380E9F3-F5A6-BE1A-6DD4-EA80530378F1}"/>
              </a:ext>
            </a:extLst>
          </p:cNvPr>
          <p:cNvSpPr txBox="1"/>
          <p:nvPr/>
        </p:nvSpPr>
        <p:spPr>
          <a:xfrm>
            <a:off x="1235947" y="2429169"/>
            <a:ext cx="3865161" cy="615553"/>
          </a:xfrm>
          <a:prstGeom prst="rect">
            <a:avLst/>
          </a:prstGeom>
          <a:noFill/>
        </p:spPr>
        <p:txBody>
          <a:bodyPr wrap="none" rtlCol="0">
            <a:spAutoFit/>
          </a:bodyPr>
          <a:lstStyle/>
          <a:p>
            <a:r>
              <a:rPr lang="en-US" b="1" dirty="0">
                <a:solidFill>
                  <a:schemeClr val="tx1">
                    <a:lumMod val="50000"/>
                  </a:schemeClr>
                </a:solidFill>
              </a:rPr>
              <a:t>PGB EXPERT VOTING MEMBERS</a:t>
            </a:r>
          </a:p>
          <a:p>
            <a:pPr algn="ctr"/>
            <a:r>
              <a:rPr lang="en-US" sz="1600" b="1" dirty="0">
                <a:solidFill>
                  <a:schemeClr val="tx1">
                    <a:lumMod val="50000"/>
                  </a:schemeClr>
                </a:solidFill>
              </a:rPr>
              <a:t>Technical Steering Committees</a:t>
            </a:r>
          </a:p>
        </p:txBody>
      </p:sp>
      <p:pic>
        <p:nvPicPr>
          <p:cNvPr id="7" name="Picture 6">
            <a:extLst>
              <a:ext uri="{FF2B5EF4-FFF2-40B4-BE49-F238E27FC236}">
                <a16:creationId xmlns:a16="http://schemas.microsoft.com/office/drawing/2014/main" id="{106E5FE8-8C9B-1E7D-D36D-57F3939A04B9}"/>
              </a:ext>
            </a:extLst>
          </p:cNvPr>
          <p:cNvPicPr>
            <a:picLocks noChangeAspect="1"/>
          </p:cNvPicPr>
          <p:nvPr/>
        </p:nvPicPr>
        <p:blipFill>
          <a:blip r:embed="rId3"/>
          <a:stretch>
            <a:fillRect/>
          </a:stretch>
        </p:blipFill>
        <p:spPr>
          <a:xfrm>
            <a:off x="6931002" y="3163388"/>
            <a:ext cx="1012024" cy="1024217"/>
          </a:xfrm>
          <a:prstGeom prst="rect">
            <a:avLst/>
          </a:prstGeom>
        </p:spPr>
      </p:pic>
      <p:pic>
        <p:nvPicPr>
          <p:cNvPr id="8" name="Picture 7">
            <a:extLst>
              <a:ext uri="{FF2B5EF4-FFF2-40B4-BE49-F238E27FC236}">
                <a16:creationId xmlns:a16="http://schemas.microsoft.com/office/drawing/2014/main" id="{38161BBD-B140-F37C-F715-917C58937850}"/>
              </a:ext>
            </a:extLst>
          </p:cNvPr>
          <p:cNvPicPr>
            <a:picLocks noChangeAspect="1"/>
          </p:cNvPicPr>
          <p:nvPr/>
        </p:nvPicPr>
        <p:blipFill>
          <a:blip r:embed="rId4"/>
          <a:stretch>
            <a:fillRect/>
          </a:stretch>
        </p:blipFill>
        <p:spPr>
          <a:xfrm>
            <a:off x="4113469" y="3163388"/>
            <a:ext cx="1147531" cy="1190032"/>
          </a:xfrm>
          <a:prstGeom prst="rect">
            <a:avLst/>
          </a:prstGeom>
        </p:spPr>
      </p:pic>
      <p:sp>
        <p:nvSpPr>
          <p:cNvPr id="10" name="TextBox 9">
            <a:extLst>
              <a:ext uri="{FF2B5EF4-FFF2-40B4-BE49-F238E27FC236}">
                <a16:creationId xmlns:a16="http://schemas.microsoft.com/office/drawing/2014/main" id="{7652CD34-20CB-9EDB-AA29-D1D5CCFD6EBA}"/>
              </a:ext>
            </a:extLst>
          </p:cNvPr>
          <p:cNvSpPr txBox="1"/>
          <p:nvPr/>
        </p:nvSpPr>
        <p:spPr>
          <a:xfrm>
            <a:off x="6934610" y="4357864"/>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Kamran Atri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
        <p:nvSpPr>
          <p:cNvPr id="13" name="TextBox 12">
            <a:extLst>
              <a:ext uri="{FF2B5EF4-FFF2-40B4-BE49-F238E27FC236}">
                <a16:creationId xmlns:a16="http://schemas.microsoft.com/office/drawing/2014/main" id="{032E3902-2756-583B-D741-73C6D28517C3}"/>
              </a:ext>
            </a:extLst>
          </p:cNvPr>
          <p:cNvSpPr txBox="1"/>
          <p:nvPr/>
        </p:nvSpPr>
        <p:spPr>
          <a:xfrm>
            <a:off x="2790588" y="4506451"/>
            <a:ext cx="1277557" cy="646331"/>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a:t>
            </a:r>
            <a:r>
              <a:rPr lang="en-US" sz="900" b="1" dirty="0">
                <a:solidFill>
                  <a:srgbClr val="8B8B8B">
                    <a:lumMod val="50000"/>
                  </a:srgbClr>
                </a:solidFill>
                <a:latin typeface="Arial"/>
              </a:rPr>
              <a:t>Darcy Staley</a:t>
            </a:r>
            <a:endPar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Management Organization TSC</a:t>
            </a:r>
          </a:p>
        </p:txBody>
      </p:sp>
      <p:sp>
        <p:nvSpPr>
          <p:cNvPr id="14" name="TextBox 13">
            <a:extLst>
              <a:ext uri="{FF2B5EF4-FFF2-40B4-BE49-F238E27FC236}">
                <a16:creationId xmlns:a16="http://schemas.microsoft.com/office/drawing/2014/main" id="{6F337C02-73FE-AE50-F8DE-2A94D1F4667A}"/>
              </a:ext>
            </a:extLst>
          </p:cNvPr>
          <p:cNvSpPr txBox="1"/>
          <p:nvPr/>
        </p:nvSpPr>
        <p:spPr>
          <a:xfrm>
            <a:off x="6779971" y="2429169"/>
            <a:ext cx="4455066" cy="615553"/>
          </a:xfrm>
          <a:prstGeom prst="rect">
            <a:avLst/>
          </a:prstGeom>
          <a:noFill/>
        </p:spPr>
        <p:txBody>
          <a:bodyPr wrap="none" rtlCol="0">
            <a:spAutoFit/>
          </a:bodyPr>
          <a:lstStyle/>
          <a:p>
            <a:r>
              <a:rPr lang="en-US" b="1" dirty="0">
                <a:solidFill>
                  <a:schemeClr val="tx1">
                    <a:lumMod val="50000"/>
                  </a:schemeClr>
                </a:solidFill>
              </a:rPr>
              <a:t>PGB EXPERT NON-VOTING MEMBERS</a:t>
            </a:r>
          </a:p>
          <a:p>
            <a:pPr algn="ctr"/>
            <a:r>
              <a:rPr lang="en-US" sz="1600" b="1" dirty="0">
                <a:solidFill>
                  <a:schemeClr val="tx1">
                    <a:lumMod val="50000"/>
                  </a:schemeClr>
                </a:solidFill>
              </a:rPr>
              <a:t>Technical Steering Committees</a:t>
            </a:r>
          </a:p>
        </p:txBody>
      </p:sp>
      <p:pic>
        <p:nvPicPr>
          <p:cNvPr id="15" name="Picture 14">
            <a:extLst>
              <a:ext uri="{FF2B5EF4-FFF2-40B4-BE49-F238E27FC236}">
                <a16:creationId xmlns:a16="http://schemas.microsoft.com/office/drawing/2014/main" id="{6863327A-11A3-DA09-5E58-487F8D9F7C44}"/>
              </a:ext>
            </a:extLst>
          </p:cNvPr>
          <p:cNvPicPr>
            <a:picLocks noChangeAspect="1"/>
          </p:cNvPicPr>
          <p:nvPr/>
        </p:nvPicPr>
        <p:blipFill>
          <a:blip r:embed="rId5"/>
          <a:stretch>
            <a:fillRect/>
          </a:stretch>
        </p:blipFill>
        <p:spPr>
          <a:xfrm>
            <a:off x="1512484" y="3202271"/>
            <a:ext cx="1104271" cy="1021983"/>
          </a:xfrm>
          <a:prstGeom prst="rect">
            <a:avLst/>
          </a:prstGeom>
        </p:spPr>
      </p:pic>
      <p:sp>
        <p:nvSpPr>
          <p:cNvPr id="16" name="TextBox 15">
            <a:extLst>
              <a:ext uri="{FF2B5EF4-FFF2-40B4-BE49-F238E27FC236}">
                <a16:creationId xmlns:a16="http://schemas.microsoft.com/office/drawing/2014/main" id="{CA7636C0-14D9-F64D-9D80-4700C8F8D168}"/>
              </a:ext>
            </a:extLst>
          </p:cNvPr>
          <p:cNvSpPr txBox="1"/>
          <p:nvPr/>
        </p:nvSpPr>
        <p:spPr>
          <a:xfrm>
            <a:off x="1425840" y="4489885"/>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Thomas </a:t>
            </a:r>
            <a:r>
              <a:rPr lang="en-US" sz="900" b="1" dirty="0">
                <a:solidFill>
                  <a:srgbClr val="8B8B8B">
                    <a:lumMod val="50000"/>
                  </a:srgbClr>
                </a:solidFill>
                <a:latin typeface="Arial"/>
              </a:rPr>
              <a:t>K</a:t>
            </a:r>
            <a:r>
              <a:rPr kumimoji="0" lang="en-US" sz="900" b="1" i="0" u="none" strike="noStrike" kern="1200" cap="none" spc="0" normalizeH="0" baseline="0" noProof="0" dirty="0" err="1">
                <a:ln>
                  <a:noFill/>
                </a:ln>
                <a:solidFill>
                  <a:srgbClr val="8B8B8B">
                    <a:lumMod val="50000"/>
                  </a:srgbClr>
                </a:solidFill>
                <a:effectLst/>
                <a:uLnTx/>
                <a:uFillTx/>
                <a:latin typeface="Arial"/>
                <a:ea typeface="+mn-ea"/>
                <a:cs typeface="+mn-cs"/>
              </a:rPr>
              <a:t>rul</a:t>
            </a:r>
            <a:endPar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
        <p:nvSpPr>
          <p:cNvPr id="18" name="TextBox 17">
            <a:extLst>
              <a:ext uri="{FF2B5EF4-FFF2-40B4-BE49-F238E27FC236}">
                <a16:creationId xmlns:a16="http://schemas.microsoft.com/office/drawing/2014/main" id="{A585EC2B-274B-9F3D-2419-D488B84D232D}"/>
              </a:ext>
            </a:extLst>
          </p:cNvPr>
          <p:cNvSpPr txBox="1"/>
          <p:nvPr/>
        </p:nvSpPr>
        <p:spPr>
          <a:xfrm>
            <a:off x="9401412" y="4282300"/>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Brad Bolliger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Technical Architecture Committee TSC</a:t>
            </a:r>
          </a:p>
        </p:txBody>
      </p:sp>
      <p:pic>
        <p:nvPicPr>
          <p:cNvPr id="3" name="Picture 2" descr="A person wearing a suit and tie&#10;&#10;Description automatically generated with medium confidence">
            <a:extLst>
              <a:ext uri="{FF2B5EF4-FFF2-40B4-BE49-F238E27FC236}">
                <a16:creationId xmlns:a16="http://schemas.microsoft.com/office/drawing/2014/main" id="{2036784D-AC4B-48ED-38E7-83075B0817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3984" y="3017609"/>
            <a:ext cx="816801" cy="1089068"/>
          </a:xfrm>
          <a:prstGeom prst="rect">
            <a:avLst/>
          </a:prstGeom>
        </p:spPr>
      </p:pic>
      <p:pic>
        <p:nvPicPr>
          <p:cNvPr id="2" name="Picture 1" descr="A close-up of a person smiling&#10;&#10;Description automatically generated">
            <a:extLst>
              <a:ext uri="{FF2B5EF4-FFF2-40B4-BE49-F238E27FC236}">
                <a16:creationId xmlns:a16="http://schemas.microsoft.com/office/drawing/2014/main" id="{66F4BE69-ED80-555F-A6B6-BC0416EB30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0350" y="3163388"/>
            <a:ext cx="1009546" cy="1221719"/>
          </a:xfrm>
          <a:prstGeom prst="rect">
            <a:avLst/>
          </a:prstGeom>
        </p:spPr>
      </p:pic>
      <p:sp>
        <p:nvSpPr>
          <p:cNvPr id="11" name="TextBox 12">
            <a:extLst>
              <a:ext uri="{FF2B5EF4-FFF2-40B4-BE49-F238E27FC236}">
                <a16:creationId xmlns:a16="http://schemas.microsoft.com/office/drawing/2014/main" id="{032E3902-2756-583B-D741-73C6D28517C3}"/>
              </a:ext>
            </a:extLst>
          </p:cNvPr>
          <p:cNvSpPr txBox="1"/>
          <p:nvPr/>
        </p:nvSpPr>
        <p:spPr>
          <a:xfrm>
            <a:off x="4156200" y="4479159"/>
            <a:ext cx="1277557" cy="7848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900" b="1" dirty="0">
                <a:solidFill>
                  <a:srgbClr val="8B8B8B">
                    <a:lumMod val="50000"/>
                  </a:srgbClr>
                </a:solidFill>
                <a:latin typeface="Arial"/>
              </a:rPr>
              <a:t>Dr</a:t>
            </a: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 Scott Renner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Technical Architecture Committee TSC</a:t>
            </a:r>
          </a:p>
        </p:txBody>
      </p:sp>
      <p:pic>
        <p:nvPicPr>
          <p:cNvPr id="2050" name="Picture 2">
            <a:extLst>
              <a:ext uri="{FF2B5EF4-FFF2-40B4-BE49-F238E27FC236}">
                <a16:creationId xmlns:a16="http://schemas.microsoft.com/office/drawing/2014/main" id="{0C59B374-EC2E-4A7C-25D8-8ED05B1D20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5544" y="3163387"/>
            <a:ext cx="943289" cy="9432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AD4A0F1-1860-0D0E-2B12-F9A57032A284}"/>
              </a:ext>
            </a:extLst>
          </p:cNvPr>
          <p:cNvSpPr txBox="1"/>
          <p:nvPr/>
        </p:nvSpPr>
        <p:spPr>
          <a:xfrm>
            <a:off x="8123855" y="4282300"/>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a:t>
            </a:r>
            <a:r>
              <a:rPr lang="en-US" sz="900" b="1" dirty="0">
                <a:solidFill>
                  <a:srgbClr val="8B8B8B">
                    <a:lumMod val="50000"/>
                  </a:srgbClr>
                </a:solidFill>
                <a:latin typeface="Arial"/>
              </a:rPr>
              <a:t>Paul Wormeli</a:t>
            </a:r>
            <a:endPar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Tree>
    <p:extLst>
      <p:ext uri="{BB962C8B-B14F-4D97-AF65-F5344CB8AC3E}">
        <p14:creationId xmlns:p14="http://schemas.microsoft.com/office/powerpoint/2010/main" val="1485614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E90CF-CD2A-4BE3-BEA0-2E8DAA2B61E7}"/>
              </a:ext>
            </a:extLst>
          </p:cNvPr>
          <p:cNvSpPr>
            <a:spLocks noGrp="1"/>
          </p:cNvSpPr>
          <p:nvPr>
            <p:ph type="title"/>
          </p:nvPr>
        </p:nvSpPr>
        <p:spPr>
          <a:xfrm>
            <a:off x="609600" y="388275"/>
            <a:ext cx="10972800" cy="584775"/>
          </a:xfrm>
        </p:spPr>
        <p:txBody>
          <a:bodyPr>
            <a:normAutofit/>
          </a:bodyPr>
          <a:lstStyle/>
          <a:p>
            <a:r>
              <a:rPr lang="en-US" dirty="0"/>
              <a:t>NMO, NBAC, &amp; NTAC TSC Co-Chairs &amp; OASIS Maintainers</a:t>
            </a:r>
          </a:p>
        </p:txBody>
      </p:sp>
      <p:sp>
        <p:nvSpPr>
          <p:cNvPr id="4" name="Slide Number Placeholder 3">
            <a:extLst>
              <a:ext uri="{FF2B5EF4-FFF2-40B4-BE49-F238E27FC236}">
                <a16:creationId xmlns:a16="http://schemas.microsoft.com/office/drawing/2014/main" id="{02022693-26B5-4548-96CB-05AA3EC561BA}"/>
              </a:ext>
            </a:extLst>
          </p:cNvPr>
          <p:cNvSpPr>
            <a:spLocks noGrp="1"/>
          </p:cNvSpPr>
          <p:nvPr>
            <p:ph type="sldNum" sz="quarter" idx="4"/>
          </p:nvPr>
        </p:nvSpPr>
        <p:spPr>
          <a:xfrm>
            <a:off x="4740106" y="6344830"/>
            <a:ext cx="284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pic>
        <p:nvPicPr>
          <p:cNvPr id="7" name="Picture 6">
            <a:extLst>
              <a:ext uri="{FF2B5EF4-FFF2-40B4-BE49-F238E27FC236}">
                <a16:creationId xmlns:a16="http://schemas.microsoft.com/office/drawing/2014/main" id="{464860D9-7286-4E21-91B4-B0CE9A8A56B7}"/>
              </a:ext>
            </a:extLst>
          </p:cNvPr>
          <p:cNvPicPr>
            <a:picLocks noChangeAspect="1"/>
          </p:cNvPicPr>
          <p:nvPr/>
        </p:nvPicPr>
        <p:blipFill>
          <a:blip r:embed="rId3"/>
          <a:stretch>
            <a:fillRect/>
          </a:stretch>
        </p:blipFill>
        <p:spPr>
          <a:xfrm>
            <a:off x="1648228" y="3711721"/>
            <a:ext cx="1009546" cy="1021983"/>
          </a:xfrm>
          <a:prstGeom prst="rect">
            <a:avLst/>
          </a:prstGeom>
        </p:spPr>
      </p:pic>
      <p:pic>
        <p:nvPicPr>
          <p:cNvPr id="9" name="Picture 8">
            <a:extLst>
              <a:ext uri="{FF2B5EF4-FFF2-40B4-BE49-F238E27FC236}">
                <a16:creationId xmlns:a16="http://schemas.microsoft.com/office/drawing/2014/main" id="{6DAA02B6-8A9E-4FAE-9FD0-698287F468A3}"/>
              </a:ext>
            </a:extLst>
          </p:cNvPr>
          <p:cNvPicPr>
            <a:picLocks noChangeAspect="1"/>
          </p:cNvPicPr>
          <p:nvPr/>
        </p:nvPicPr>
        <p:blipFill>
          <a:blip r:embed="rId4"/>
          <a:stretch>
            <a:fillRect/>
          </a:stretch>
        </p:blipFill>
        <p:spPr>
          <a:xfrm>
            <a:off x="2817871" y="3721514"/>
            <a:ext cx="1104271" cy="1021983"/>
          </a:xfrm>
          <a:prstGeom prst="rect">
            <a:avLst/>
          </a:prstGeom>
        </p:spPr>
      </p:pic>
      <p:sp>
        <p:nvSpPr>
          <p:cNvPr id="14" name="TextBox 13">
            <a:extLst>
              <a:ext uri="{FF2B5EF4-FFF2-40B4-BE49-F238E27FC236}">
                <a16:creationId xmlns:a16="http://schemas.microsoft.com/office/drawing/2014/main" id="{200E764C-87F1-4EBA-9B93-DC931BA2A301}"/>
              </a:ext>
            </a:extLst>
          </p:cNvPr>
          <p:cNvSpPr txBox="1"/>
          <p:nvPr/>
        </p:nvSpPr>
        <p:spPr>
          <a:xfrm flipH="1">
            <a:off x="609600" y="4026655"/>
            <a:ext cx="934391" cy="4861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NBAC TSC</a:t>
            </a:r>
          </a:p>
        </p:txBody>
      </p:sp>
      <p:pic>
        <p:nvPicPr>
          <p:cNvPr id="10" name="Picture 9">
            <a:extLst>
              <a:ext uri="{FF2B5EF4-FFF2-40B4-BE49-F238E27FC236}">
                <a16:creationId xmlns:a16="http://schemas.microsoft.com/office/drawing/2014/main" id="{466A5F60-3947-4F43-9C9C-3D78150074D5}"/>
              </a:ext>
            </a:extLst>
          </p:cNvPr>
          <p:cNvPicPr>
            <a:picLocks noChangeAspect="1"/>
          </p:cNvPicPr>
          <p:nvPr/>
        </p:nvPicPr>
        <p:blipFill>
          <a:blip r:embed="rId5"/>
          <a:stretch>
            <a:fillRect/>
          </a:stretch>
        </p:blipFill>
        <p:spPr>
          <a:xfrm>
            <a:off x="1621366" y="2528275"/>
            <a:ext cx="990568" cy="1021984"/>
          </a:xfrm>
          <a:prstGeom prst="rect">
            <a:avLst/>
          </a:prstGeom>
        </p:spPr>
      </p:pic>
      <p:sp>
        <p:nvSpPr>
          <p:cNvPr id="15" name="TextBox 14">
            <a:extLst>
              <a:ext uri="{FF2B5EF4-FFF2-40B4-BE49-F238E27FC236}">
                <a16:creationId xmlns:a16="http://schemas.microsoft.com/office/drawing/2014/main" id="{F2577330-4790-4ECC-A1D1-5A62913A7E13}"/>
              </a:ext>
            </a:extLst>
          </p:cNvPr>
          <p:cNvSpPr txBox="1"/>
          <p:nvPr/>
        </p:nvSpPr>
        <p:spPr>
          <a:xfrm flipH="1">
            <a:off x="664390" y="2848291"/>
            <a:ext cx="733130" cy="4861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NTAC TSC</a:t>
            </a:r>
          </a:p>
        </p:txBody>
      </p:sp>
      <p:pic>
        <p:nvPicPr>
          <p:cNvPr id="3" name="Picture 2">
            <a:extLst>
              <a:ext uri="{FF2B5EF4-FFF2-40B4-BE49-F238E27FC236}">
                <a16:creationId xmlns:a16="http://schemas.microsoft.com/office/drawing/2014/main" id="{279F274B-A152-4955-8629-ED324AA390C8}"/>
              </a:ext>
            </a:extLst>
          </p:cNvPr>
          <p:cNvPicPr>
            <a:picLocks noChangeAspect="1"/>
          </p:cNvPicPr>
          <p:nvPr/>
        </p:nvPicPr>
        <p:blipFill>
          <a:blip r:embed="rId6"/>
          <a:stretch>
            <a:fillRect/>
          </a:stretch>
        </p:blipFill>
        <p:spPr>
          <a:xfrm>
            <a:off x="4281555" y="4754229"/>
            <a:ext cx="621840" cy="1243125"/>
          </a:xfrm>
          <a:prstGeom prst="rect">
            <a:avLst/>
          </a:prstGeom>
        </p:spPr>
      </p:pic>
      <p:sp>
        <p:nvSpPr>
          <p:cNvPr id="16" name="TextBox 15">
            <a:extLst>
              <a:ext uri="{FF2B5EF4-FFF2-40B4-BE49-F238E27FC236}">
                <a16:creationId xmlns:a16="http://schemas.microsoft.com/office/drawing/2014/main" id="{57E6E441-353D-4654-9C1B-DF271C33F96F}"/>
              </a:ext>
            </a:extLst>
          </p:cNvPr>
          <p:cNvSpPr txBox="1"/>
          <p:nvPr/>
        </p:nvSpPr>
        <p:spPr>
          <a:xfrm>
            <a:off x="814464" y="5242658"/>
            <a:ext cx="547001" cy="48613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NMO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TSC</a:t>
            </a:r>
          </a:p>
        </p:txBody>
      </p:sp>
      <p:pic>
        <p:nvPicPr>
          <p:cNvPr id="17" name="Picture 16" descr="A close-up of a person smiling&#10;&#10;Description automatically generated">
            <a:extLst>
              <a:ext uri="{FF2B5EF4-FFF2-40B4-BE49-F238E27FC236}">
                <a16:creationId xmlns:a16="http://schemas.microsoft.com/office/drawing/2014/main" id="{AE85D54F-14D0-1F56-858D-250E449398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2388" y="4843229"/>
            <a:ext cx="1009546" cy="1221719"/>
          </a:xfrm>
          <a:prstGeom prst="rect">
            <a:avLst/>
          </a:prstGeom>
        </p:spPr>
      </p:pic>
      <p:pic>
        <p:nvPicPr>
          <p:cNvPr id="11" name="Picture 10" descr="A person wearing a suit and tie&#10;&#10;Description automatically generated with medium confidence">
            <a:extLst>
              <a:ext uri="{FF2B5EF4-FFF2-40B4-BE49-F238E27FC236}">
                <a16:creationId xmlns:a16="http://schemas.microsoft.com/office/drawing/2014/main" id="{C2348C19-8896-C1C2-8333-0EC1F5EF5E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3688" y="2545054"/>
            <a:ext cx="816801" cy="1089068"/>
          </a:xfrm>
          <a:prstGeom prst="rect">
            <a:avLst/>
          </a:prstGeom>
        </p:spPr>
      </p:pic>
      <p:graphicFrame>
        <p:nvGraphicFramePr>
          <p:cNvPr id="5" name="Table 4">
            <a:extLst>
              <a:ext uri="{FF2B5EF4-FFF2-40B4-BE49-F238E27FC236}">
                <a16:creationId xmlns:a16="http://schemas.microsoft.com/office/drawing/2014/main" id="{34F4EB6D-3FB6-7D1B-2919-805A8275DC6E}"/>
              </a:ext>
            </a:extLst>
          </p:cNvPr>
          <p:cNvGraphicFramePr>
            <a:graphicFrameLocks noGrp="1"/>
          </p:cNvGraphicFramePr>
          <p:nvPr/>
        </p:nvGraphicFramePr>
        <p:xfrm>
          <a:off x="609600" y="873641"/>
          <a:ext cx="5216893" cy="1630680"/>
        </p:xfrm>
        <a:graphic>
          <a:graphicData uri="http://schemas.openxmlformats.org/drawingml/2006/table">
            <a:tbl>
              <a:tblPr firstRow="1" bandRow="1">
                <a:tableStyleId>{5C22544A-7EE6-4342-B048-85BDC9FD1C3A}</a:tableStyleId>
              </a:tblPr>
              <a:tblGrid>
                <a:gridCol w="1371018">
                  <a:extLst>
                    <a:ext uri="{9D8B030D-6E8A-4147-A177-3AD203B41FA5}">
                      <a16:colId xmlns:a16="http://schemas.microsoft.com/office/drawing/2014/main" val="3687752479"/>
                    </a:ext>
                  </a:extLst>
                </a:gridCol>
                <a:gridCol w="3845875">
                  <a:extLst>
                    <a:ext uri="{9D8B030D-6E8A-4147-A177-3AD203B41FA5}">
                      <a16:colId xmlns:a16="http://schemas.microsoft.com/office/drawing/2014/main" val="3255170273"/>
                    </a:ext>
                  </a:extLst>
                </a:gridCol>
              </a:tblGrid>
              <a:tr h="370840">
                <a:tc>
                  <a:txBody>
                    <a:bodyPr/>
                    <a:lstStyle/>
                    <a:p>
                      <a:r>
                        <a:rPr lang="en-US" sz="1400" dirty="0"/>
                        <a:t>TSC</a:t>
                      </a:r>
                    </a:p>
                  </a:txBody>
                  <a:tcPr/>
                </a:tc>
                <a:tc>
                  <a:txBody>
                    <a:bodyPr/>
                    <a:lstStyle/>
                    <a:p>
                      <a:r>
                        <a:rPr lang="en-US" sz="1400" dirty="0"/>
                        <a:t>Approved (TSC CHAIRS)</a:t>
                      </a:r>
                    </a:p>
                  </a:txBody>
                  <a:tcPr/>
                </a:tc>
                <a:extLst>
                  <a:ext uri="{0D108BD9-81ED-4DB2-BD59-A6C34878D82A}">
                    <a16:rowId xmlns:a16="http://schemas.microsoft.com/office/drawing/2014/main" val="2457655562"/>
                  </a:ext>
                </a:extLst>
              </a:tr>
              <a:tr h="370840">
                <a:tc>
                  <a:txBody>
                    <a:bodyPr/>
                    <a:lstStyle/>
                    <a:p>
                      <a:r>
                        <a:rPr lang="en-US" sz="1400" dirty="0">
                          <a:solidFill>
                            <a:schemeClr val="bg2">
                              <a:lumMod val="10000"/>
                            </a:schemeClr>
                          </a:solidFill>
                        </a:rPr>
                        <a:t>NMO TSC</a:t>
                      </a:r>
                    </a:p>
                  </a:txBody>
                  <a:tcPr/>
                </a:tc>
                <a:tc>
                  <a:txBody>
                    <a:bodyPr/>
                    <a:lstStyle/>
                    <a:p>
                      <a:r>
                        <a:rPr lang="en-US" sz="1400" dirty="0">
                          <a:solidFill>
                            <a:schemeClr val="bg2">
                              <a:lumMod val="10000"/>
                            </a:schemeClr>
                          </a:solidFill>
                        </a:rPr>
                        <a:t>Ms. Darcy Staley &amp; Ms. Beth Smalley</a:t>
                      </a:r>
                    </a:p>
                  </a:txBody>
                  <a:tcPr/>
                </a:tc>
                <a:extLst>
                  <a:ext uri="{0D108BD9-81ED-4DB2-BD59-A6C34878D82A}">
                    <a16:rowId xmlns:a16="http://schemas.microsoft.com/office/drawing/2014/main" val="3755273863"/>
                  </a:ext>
                </a:extLst>
              </a:tr>
              <a:tr h="370840">
                <a:tc>
                  <a:txBody>
                    <a:bodyPr/>
                    <a:lstStyle/>
                    <a:p>
                      <a:r>
                        <a:rPr lang="en-US" sz="1400" dirty="0">
                          <a:solidFill>
                            <a:schemeClr val="bg2">
                              <a:lumMod val="10000"/>
                            </a:schemeClr>
                          </a:solidFill>
                        </a:rPr>
                        <a:t>NBAC TSC</a:t>
                      </a:r>
                    </a:p>
                  </a:txBody>
                  <a:tcPr/>
                </a:tc>
                <a:tc>
                  <a:txBody>
                    <a:bodyPr/>
                    <a:lstStyle/>
                    <a:p>
                      <a:r>
                        <a:rPr lang="en-US" sz="1400" dirty="0">
                          <a:solidFill>
                            <a:schemeClr val="bg2">
                              <a:lumMod val="10000"/>
                            </a:schemeClr>
                          </a:solidFill>
                        </a:rPr>
                        <a:t>Mr. Kamran Atri &amp; Mr. Thomas Krul, Mr. Paul Wormeli</a:t>
                      </a:r>
                    </a:p>
                  </a:txBody>
                  <a:tcPr/>
                </a:tc>
                <a:extLst>
                  <a:ext uri="{0D108BD9-81ED-4DB2-BD59-A6C34878D82A}">
                    <a16:rowId xmlns:a16="http://schemas.microsoft.com/office/drawing/2014/main" val="2869526856"/>
                  </a:ext>
                </a:extLst>
              </a:tr>
              <a:tr h="370840">
                <a:tc>
                  <a:txBody>
                    <a:bodyPr/>
                    <a:lstStyle/>
                    <a:p>
                      <a:r>
                        <a:rPr lang="en-US" sz="1400" dirty="0">
                          <a:solidFill>
                            <a:schemeClr val="bg2">
                              <a:lumMod val="10000"/>
                            </a:schemeClr>
                          </a:solidFill>
                        </a:rPr>
                        <a:t>NTAC TSC</a:t>
                      </a:r>
                    </a:p>
                  </a:txBody>
                  <a:tcPr/>
                </a:tc>
                <a:tc>
                  <a:txBody>
                    <a:bodyPr/>
                    <a:lstStyle/>
                    <a:p>
                      <a:r>
                        <a:rPr lang="en-US" sz="1400" dirty="0">
                          <a:solidFill>
                            <a:schemeClr val="bg2">
                              <a:lumMod val="10000"/>
                            </a:schemeClr>
                          </a:solidFill>
                        </a:rPr>
                        <a:t>Dr. Scott Renner &amp; Mr. Brad Bolliger</a:t>
                      </a:r>
                    </a:p>
                  </a:txBody>
                  <a:tcPr/>
                </a:tc>
                <a:extLst>
                  <a:ext uri="{0D108BD9-81ED-4DB2-BD59-A6C34878D82A}">
                    <a16:rowId xmlns:a16="http://schemas.microsoft.com/office/drawing/2014/main" val="350121837"/>
                  </a:ext>
                </a:extLst>
              </a:tr>
            </a:tbl>
          </a:graphicData>
        </a:graphic>
      </p:graphicFrame>
      <p:graphicFrame>
        <p:nvGraphicFramePr>
          <p:cNvPr id="6" name="Table 5">
            <a:extLst>
              <a:ext uri="{FF2B5EF4-FFF2-40B4-BE49-F238E27FC236}">
                <a16:creationId xmlns:a16="http://schemas.microsoft.com/office/drawing/2014/main" id="{92BAFC4A-418D-B640-40CC-AA7CA478BBD5}"/>
              </a:ext>
            </a:extLst>
          </p:cNvPr>
          <p:cNvGraphicFramePr>
            <a:graphicFrameLocks noGrp="1"/>
          </p:cNvGraphicFramePr>
          <p:nvPr/>
        </p:nvGraphicFramePr>
        <p:xfrm>
          <a:off x="5930730" y="873641"/>
          <a:ext cx="5947383" cy="3229756"/>
        </p:xfrm>
        <a:graphic>
          <a:graphicData uri="http://schemas.openxmlformats.org/drawingml/2006/table">
            <a:tbl>
              <a:tblPr firstRow="1" bandRow="1">
                <a:tableStyleId>{5C22544A-7EE6-4342-B048-85BDC9FD1C3A}</a:tableStyleId>
              </a:tblPr>
              <a:tblGrid>
                <a:gridCol w="1982461">
                  <a:extLst>
                    <a:ext uri="{9D8B030D-6E8A-4147-A177-3AD203B41FA5}">
                      <a16:colId xmlns:a16="http://schemas.microsoft.com/office/drawing/2014/main" val="1974202846"/>
                    </a:ext>
                  </a:extLst>
                </a:gridCol>
                <a:gridCol w="1982461">
                  <a:extLst>
                    <a:ext uri="{9D8B030D-6E8A-4147-A177-3AD203B41FA5}">
                      <a16:colId xmlns:a16="http://schemas.microsoft.com/office/drawing/2014/main" val="3329185788"/>
                    </a:ext>
                  </a:extLst>
                </a:gridCol>
                <a:gridCol w="1982461">
                  <a:extLst>
                    <a:ext uri="{9D8B030D-6E8A-4147-A177-3AD203B41FA5}">
                      <a16:colId xmlns:a16="http://schemas.microsoft.com/office/drawing/2014/main" val="2962716942"/>
                    </a:ext>
                  </a:extLst>
                </a:gridCol>
              </a:tblGrid>
              <a:tr h="0">
                <a:tc>
                  <a:txBody>
                    <a:bodyPr/>
                    <a:lstStyle/>
                    <a:p>
                      <a:r>
                        <a:rPr lang="en-US" sz="1400" dirty="0"/>
                        <a:t>GitHub Repos</a:t>
                      </a:r>
                    </a:p>
                  </a:txBody>
                  <a:tcPr/>
                </a:tc>
                <a:tc>
                  <a:txBody>
                    <a:bodyPr/>
                    <a:lstStyle/>
                    <a:p>
                      <a:r>
                        <a:rPr lang="en-US" sz="1400" dirty="0"/>
                        <a:t>Primary</a:t>
                      </a:r>
                    </a:p>
                  </a:txBody>
                  <a:tcPr/>
                </a:tc>
                <a:tc>
                  <a:txBody>
                    <a:bodyPr/>
                    <a:lstStyle/>
                    <a:p>
                      <a:r>
                        <a:rPr lang="en-US" sz="1400" dirty="0"/>
                        <a:t>Alternates</a:t>
                      </a:r>
                    </a:p>
                  </a:txBody>
                  <a:tcPr/>
                </a:tc>
                <a:extLst>
                  <a:ext uri="{0D108BD9-81ED-4DB2-BD59-A6C34878D82A}">
                    <a16:rowId xmlns:a16="http://schemas.microsoft.com/office/drawing/2014/main" val="3446869367"/>
                  </a:ext>
                </a:extLst>
              </a:tr>
              <a:tr h="796106">
                <a:tc>
                  <a:txBody>
                    <a:bodyPr/>
                    <a:lstStyle/>
                    <a:p>
                      <a:r>
                        <a:rPr lang="en-US" sz="1200" dirty="0">
                          <a:solidFill>
                            <a:schemeClr val="tx1">
                              <a:lumMod val="50000"/>
                            </a:schemeClr>
                          </a:solidFill>
                        </a:rPr>
                        <a:t>NIEM Open</a:t>
                      </a:r>
                    </a:p>
                  </a:txBody>
                  <a:tcPr/>
                </a:tc>
                <a:tc>
                  <a:txBody>
                    <a:bodyPr/>
                    <a:lstStyle/>
                    <a:p>
                      <a:r>
                        <a:rPr lang="en-US" sz="1200" dirty="0">
                          <a:solidFill>
                            <a:schemeClr val="tx1">
                              <a:lumMod val="50000"/>
                            </a:schemeClr>
                          </a:solidFill>
                        </a:rPr>
                        <a:t>Ms. Christina Medlin, Mr. Aubrey Beach</a:t>
                      </a:r>
                    </a:p>
                  </a:txBody>
                  <a:tcPr/>
                </a:tc>
                <a:tc>
                  <a:txBody>
                    <a:bodyPr/>
                    <a:lstStyle/>
                    <a:p>
                      <a:r>
                        <a:rPr lang="en-US" sz="1200" dirty="0">
                          <a:solidFill>
                            <a:schemeClr val="tx1">
                              <a:lumMod val="50000"/>
                            </a:schemeClr>
                          </a:solidFill>
                        </a:rPr>
                        <a:t>Mr. Tom Carlson, Ms. Shunda Louis, Mr. Steve Sullivan (pgb-minutes)</a:t>
                      </a:r>
                    </a:p>
                  </a:txBody>
                  <a:tcPr/>
                </a:tc>
                <a:extLst>
                  <a:ext uri="{0D108BD9-81ED-4DB2-BD59-A6C34878D82A}">
                    <a16:rowId xmlns:a16="http://schemas.microsoft.com/office/drawing/2014/main" val="3954367559"/>
                  </a:ext>
                </a:extLst>
              </a:tr>
              <a:tr h="1123560">
                <a:tc>
                  <a:txBody>
                    <a:bodyPr/>
                    <a:lstStyle/>
                    <a:p>
                      <a:r>
                        <a:rPr lang="en-US" sz="1200" dirty="0">
                          <a:solidFill>
                            <a:schemeClr val="tx1">
                              <a:lumMod val="50000"/>
                            </a:schemeClr>
                          </a:solidFill>
                        </a:rPr>
                        <a:t>NTAC-Admin</a:t>
                      </a:r>
                    </a:p>
                  </a:txBody>
                  <a:tcPr/>
                </a:tc>
                <a:tc>
                  <a:txBody>
                    <a:bodyPr/>
                    <a:lstStyle/>
                    <a:p>
                      <a:r>
                        <a:rPr lang="en-US" sz="1200" dirty="0">
                          <a:solidFill>
                            <a:schemeClr val="tx1">
                              <a:lumMod val="50000"/>
                            </a:schemeClr>
                          </a:solidFill>
                        </a:rPr>
                        <a:t>Dr. Scott Renner, Mr. Brad Bolliger</a:t>
                      </a:r>
                    </a:p>
                  </a:txBody>
                  <a:tcPr/>
                </a:tc>
                <a:tc>
                  <a:txBody>
                    <a:bodyPr/>
                    <a:lstStyle/>
                    <a:p>
                      <a:r>
                        <a:rPr lang="en-US" sz="1200" dirty="0">
                          <a:solidFill>
                            <a:schemeClr val="tx1">
                              <a:lumMod val="50000"/>
                            </a:schemeClr>
                          </a:solidFill>
                        </a:rPr>
                        <a:t>Mr. Aubrey Beach, Mr. Tom Carlson, Mr. Jim Cabral, Ms. Christina Medlin, Ms. Shunda Louis</a:t>
                      </a:r>
                    </a:p>
                  </a:txBody>
                  <a:tcPr/>
                </a:tc>
                <a:extLst>
                  <a:ext uri="{0D108BD9-81ED-4DB2-BD59-A6C34878D82A}">
                    <a16:rowId xmlns:a16="http://schemas.microsoft.com/office/drawing/2014/main" val="1141162483"/>
                  </a:ext>
                </a:extLst>
              </a:tr>
              <a:tr h="502645">
                <a:tc>
                  <a:txBody>
                    <a:bodyPr/>
                    <a:lstStyle/>
                    <a:p>
                      <a:r>
                        <a:rPr lang="en-US" sz="1200" dirty="0">
                          <a:solidFill>
                            <a:schemeClr val="tx1">
                              <a:lumMod val="50000"/>
                            </a:schemeClr>
                          </a:solidFill>
                        </a:rPr>
                        <a:t>NBAC-Admin</a:t>
                      </a:r>
                    </a:p>
                  </a:txBody>
                  <a:tcPr/>
                </a:tc>
                <a:tc>
                  <a:txBody>
                    <a:bodyPr/>
                    <a:lstStyle/>
                    <a:p>
                      <a:r>
                        <a:rPr lang="en-US" sz="1200" dirty="0">
                          <a:solidFill>
                            <a:schemeClr val="tx1">
                              <a:lumMod val="50000"/>
                            </a:schemeClr>
                          </a:solidFill>
                        </a:rPr>
                        <a:t>Mr. Steve Sullivan, Mr. Aubrey Beach</a:t>
                      </a:r>
                    </a:p>
                  </a:txBody>
                  <a:tcPr/>
                </a:tc>
                <a:tc>
                  <a:txBody>
                    <a:bodyPr/>
                    <a:lstStyle/>
                    <a:p>
                      <a:r>
                        <a:rPr lang="en-US" sz="1200" dirty="0">
                          <a:solidFill>
                            <a:schemeClr val="tx1">
                              <a:lumMod val="50000"/>
                            </a:schemeClr>
                          </a:solidFill>
                        </a:rPr>
                        <a:t>Ms. Shunda Louis, Ms. Christina Medlin</a:t>
                      </a:r>
                    </a:p>
                  </a:txBody>
                  <a:tcPr/>
                </a:tc>
                <a:extLst>
                  <a:ext uri="{0D108BD9-81ED-4DB2-BD59-A6C34878D82A}">
                    <a16:rowId xmlns:a16="http://schemas.microsoft.com/office/drawing/2014/main" val="4107411700"/>
                  </a:ext>
                </a:extLst>
              </a:tr>
              <a:tr h="502645">
                <a:tc>
                  <a:txBody>
                    <a:bodyPr/>
                    <a:lstStyle/>
                    <a:p>
                      <a:r>
                        <a:rPr lang="en-US" sz="1200" dirty="0">
                          <a:solidFill>
                            <a:schemeClr val="tx1">
                              <a:lumMod val="50000"/>
                            </a:schemeClr>
                          </a:solidFill>
                        </a:rPr>
                        <a:t>NMO-Admin</a:t>
                      </a:r>
                    </a:p>
                  </a:txBody>
                  <a:tcPr/>
                </a:tc>
                <a:tc>
                  <a:txBody>
                    <a:bodyPr/>
                    <a:lstStyle/>
                    <a:p>
                      <a:r>
                        <a:rPr lang="en-US" sz="1200" dirty="0">
                          <a:solidFill>
                            <a:schemeClr val="tx1">
                              <a:lumMod val="50000"/>
                            </a:schemeClr>
                          </a:solidFill>
                        </a:rPr>
                        <a:t>Ms. Darcy Staley, Mr. Aubrey Beach</a:t>
                      </a:r>
                    </a:p>
                  </a:txBody>
                  <a:tcPr/>
                </a:tc>
                <a:tc>
                  <a:txBody>
                    <a:bodyPr/>
                    <a:lstStyle/>
                    <a:p>
                      <a:r>
                        <a:rPr lang="en-US" sz="1200" dirty="0">
                          <a:solidFill>
                            <a:schemeClr val="tx1">
                              <a:lumMod val="50000"/>
                            </a:schemeClr>
                          </a:solidFill>
                        </a:rPr>
                        <a:t>Mr. Steve Sullivan, Ms. Shunda Louis</a:t>
                      </a:r>
                    </a:p>
                  </a:txBody>
                  <a:tcPr/>
                </a:tc>
                <a:extLst>
                  <a:ext uri="{0D108BD9-81ED-4DB2-BD59-A6C34878D82A}">
                    <a16:rowId xmlns:a16="http://schemas.microsoft.com/office/drawing/2014/main" val="3064851571"/>
                  </a:ext>
                </a:extLst>
              </a:tr>
            </a:tbl>
          </a:graphicData>
        </a:graphic>
      </p:graphicFrame>
      <p:pic>
        <p:nvPicPr>
          <p:cNvPr id="8" name="Picture 7" descr="A picture containing person, person, necktie, outdoor&#10;&#10;Description automatically generated">
            <a:extLst>
              <a:ext uri="{FF2B5EF4-FFF2-40B4-BE49-F238E27FC236}">
                <a16:creationId xmlns:a16="http://schemas.microsoft.com/office/drawing/2014/main" id="{9C97EA7E-781C-2739-061C-8956BD52F7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84906" y="4245353"/>
            <a:ext cx="1062634" cy="1028356"/>
          </a:xfrm>
          <a:prstGeom prst="rect">
            <a:avLst/>
          </a:prstGeom>
        </p:spPr>
      </p:pic>
      <p:pic>
        <p:nvPicPr>
          <p:cNvPr id="12" name="Picture 11" descr="A person wearing glasses&#10;&#10;Description automatically generated with medium confidence">
            <a:extLst>
              <a:ext uri="{FF2B5EF4-FFF2-40B4-BE49-F238E27FC236}">
                <a16:creationId xmlns:a16="http://schemas.microsoft.com/office/drawing/2014/main" id="{7F2860EB-C825-D83C-4495-2A32DA91AE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53039" y="5531974"/>
            <a:ext cx="1229818" cy="922363"/>
          </a:xfrm>
          <a:prstGeom prst="rect">
            <a:avLst/>
          </a:prstGeom>
        </p:spPr>
      </p:pic>
      <p:pic>
        <p:nvPicPr>
          <p:cNvPr id="13" name="Picture 12">
            <a:extLst>
              <a:ext uri="{FF2B5EF4-FFF2-40B4-BE49-F238E27FC236}">
                <a16:creationId xmlns:a16="http://schemas.microsoft.com/office/drawing/2014/main" id="{E8DF5B37-F860-0985-5DED-BADE7D8DE54F}"/>
              </a:ext>
            </a:extLst>
          </p:cNvPr>
          <p:cNvPicPr>
            <a:picLocks noChangeAspect="1"/>
          </p:cNvPicPr>
          <p:nvPr/>
        </p:nvPicPr>
        <p:blipFill>
          <a:blip r:embed="rId11"/>
          <a:stretch>
            <a:fillRect/>
          </a:stretch>
        </p:blipFill>
        <p:spPr>
          <a:xfrm>
            <a:off x="8978376" y="4267182"/>
            <a:ext cx="899512" cy="932828"/>
          </a:xfrm>
          <a:prstGeom prst="rect">
            <a:avLst/>
          </a:prstGeom>
        </p:spPr>
      </p:pic>
      <p:pic>
        <p:nvPicPr>
          <p:cNvPr id="18" name="Picture 17" descr="A person wearing a suit and tie&#10;&#10;Description automatically generated with medium confidence">
            <a:extLst>
              <a:ext uri="{FF2B5EF4-FFF2-40B4-BE49-F238E27FC236}">
                <a16:creationId xmlns:a16="http://schemas.microsoft.com/office/drawing/2014/main" id="{B9193927-9453-62A1-6FE6-9026B6F46B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46849" y="4197159"/>
            <a:ext cx="776395" cy="1035193"/>
          </a:xfrm>
          <a:prstGeom prst="rect">
            <a:avLst/>
          </a:prstGeom>
        </p:spPr>
      </p:pic>
      <p:pic>
        <p:nvPicPr>
          <p:cNvPr id="19" name="Picture 18" descr="A close-up of a person smiling&#10;&#10;Description automatically generated">
            <a:extLst>
              <a:ext uri="{FF2B5EF4-FFF2-40B4-BE49-F238E27FC236}">
                <a16:creationId xmlns:a16="http://schemas.microsoft.com/office/drawing/2014/main" id="{17B4EF18-09EC-9FD2-81F9-FE8A32B1D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19395" y="5561526"/>
            <a:ext cx="776395" cy="939568"/>
          </a:xfrm>
          <a:prstGeom prst="rect">
            <a:avLst/>
          </a:prstGeom>
        </p:spPr>
      </p:pic>
      <p:pic>
        <p:nvPicPr>
          <p:cNvPr id="1026" name="Picture 2" descr="A person smiling for the camera&#10;&#10;Description automatically generated with medium confidence">
            <a:extLst>
              <a:ext uri="{FF2B5EF4-FFF2-40B4-BE49-F238E27FC236}">
                <a16:creationId xmlns:a16="http://schemas.microsoft.com/office/drawing/2014/main" id="{913DEB8D-4F98-2180-7490-A5AE93D879B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01398" y="4245353"/>
            <a:ext cx="1030864" cy="102287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2A0C0E9-01CE-5722-CF62-4D52C41A8A0E}"/>
              </a:ext>
            </a:extLst>
          </p:cNvPr>
          <p:cNvSpPr txBox="1"/>
          <p:nvPr/>
        </p:nvSpPr>
        <p:spPr>
          <a:xfrm>
            <a:off x="6065209" y="5249492"/>
            <a:ext cx="1282723" cy="276999"/>
          </a:xfrm>
          <a:prstGeom prst="rect">
            <a:avLst/>
          </a:prstGeom>
          <a:noFill/>
        </p:spPr>
        <p:txBody>
          <a:bodyPr wrap="none" rtlCol="0">
            <a:spAutoFit/>
          </a:bodyPr>
          <a:lstStyle/>
          <a:p>
            <a:r>
              <a:rPr lang="en-US" sz="1200" dirty="0">
                <a:solidFill>
                  <a:schemeClr val="tx1">
                    <a:lumMod val="50000"/>
                  </a:schemeClr>
                </a:solidFill>
              </a:rPr>
              <a:t>Christina Medlin</a:t>
            </a:r>
          </a:p>
        </p:txBody>
      </p:sp>
      <p:sp>
        <p:nvSpPr>
          <p:cNvPr id="21" name="TextBox 20">
            <a:extLst>
              <a:ext uri="{FF2B5EF4-FFF2-40B4-BE49-F238E27FC236}">
                <a16:creationId xmlns:a16="http://schemas.microsoft.com/office/drawing/2014/main" id="{4EE8AAA7-7651-9B24-5CA8-0EA363EFC65B}"/>
              </a:ext>
            </a:extLst>
          </p:cNvPr>
          <p:cNvSpPr txBox="1"/>
          <p:nvPr/>
        </p:nvSpPr>
        <p:spPr>
          <a:xfrm>
            <a:off x="7491690" y="5221455"/>
            <a:ext cx="1309974" cy="307777"/>
          </a:xfrm>
          <a:prstGeom prst="rect">
            <a:avLst/>
          </a:prstGeom>
          <a:noFill/>
        </p:spPr>
        <p:txBody>
          <a:bodyPr wrap="none" rtlCol="0">
            <a:spAutoFit/>
          </a:bodyPr>
          <a:lstStyle/>
          <a:p>
            <a:r>
              <a:rPr lang="en-US" sz="1400" dirty="0">
                <a:solidFill>
                  <a:schemeClr val="tx1">
                    <a:lumMod val="50000"/>
                  </a:schemeClr>
                </a:solidFill>
              </a:rPr>
              <a:t>Aubrey Beach</a:t>
            </a:r>
          </a:p>
        </p:txBody>
      </p:sp>
      <p:sp>
        <p:nvSpPr>
          <p:cNvPr id="22" name="TextBox 21">
            <a:extLst>
              <a:ext uri="{FF2B5EF4-FFF2-40B4-BE49-F238E27FC236}">
                <a16:creationId xmlns:a16="http://schemas.microsoft.com/office/drawing/2014/main" id="{DAB363CA-EADF-2D2B-9883-2448FB533DF6}"/>
              </a:ext>
            </a:extLst>
          </p:cNvPr>
          <p:cNvSpPr txBox="1"/>
          <p:nvPr/>
        </p:nvSpPr>
        <p:spPr>
          <a:xfrm>
            <a:off x="8690950" y="5222670"/>
            <a:ext cx="1508490" cy="307777"/>
          </a:xfrm>
          <a:prstGeom prst="rect">
            <a:avLst/>
          </a:prstGeom>
          <a:noFill/>
        </p:spPr>
        <p:txBody>
          <a:bodyPr wrap="none" rtlCol="0">
            <a:spAutoFit/>
          </a:bodyPr>
          <a:lstStyle/>
          <a:p>
            <a:r>
              <a:rPr lang="en-US" sz="1400" dirty="0">
                <a:solidFill>
                  <a:schemeClr val="tx1">
                    <a:lumMod val="50000"/>
                  </a:schemeClr>
                </a:solidFill>
              </a:rPr>
              <a:t>Dr. Scott Renner</a:t>
            </a:r>
          </a:p>
        </p:txBody>
      </p:sp>
      <p:sp>
        <p:nvSpPr>
          <p:cNvPr id="23" name="TextBox 22">
            <a:extLst>
              <a:ext uri="{FF2B5EF4-FFF2-40B4-BE49-F238E27FC236}">
                <a16:creationId xmlns:a16="http://schemas.microsoft.com/office/drawing/2014/main" id="{08444328-DB06-FF75-3AA7-09607317550C}"/>
              </a:ext>
            </a:extLst>
          </p:cNvPr>
          <p:cNvSpPr txBox="1"/>
          <p:nvPr/>
        </p:nvSpPr>
        <p:spPr>
          <a:xfrm>
            <a:off x="10082275" y="5245111"/>
            <a:ext cx="1210588" cy="307777"/>
          </a:xfrm>
          <a:prstGeom prst="rect">
            <a:avLst/>
          </a:prstGeom>
          <a:noFill/>
        </p:spPr>
        <p:txBody>
          <a:bodyPr wrap="none" rtlCol="0">
            <a:spAutoFit/>
          </a:bodyPr>
          <a:lstStyle/>
          <a:p>
            <a:r>
              <a:rPr lang="en-US" sz="1400" dirty="0">
                <a:solidFill>
                  <a:schemeClr val="tx1">
                    <a:lumMod val="50000"/>
                  </a:schemeClr>
                </a:solidFill>
              </a:rPr>
              <a:t>Brad Bolliger</a:t>
            </a:r>
          </a:p>
        </p:txBody>
      </p:sp>
      <p:sp>
        <p:nvSpPr>
          <p:cNvPr id="24" name="TextBox 23">
            <a:extLst>
              <a:ext uri="{FF2B5EF4-FFF2-40B4-BE49-F238E27FC236}">
                <a16:creationId xmlns:a16="http://schemas.microsoft.com/office/drawing/2014/main" id="{B61B975F-C24D-7285-E8E1-FE478159C0FD}"/>
              </a:ext>
            </a:extLst>
          </p:cNvPr>
          <p:cNvSpPr txBox="1"/>
          <p:nvPr/>
        </p:nvSpPr>
        <p:spPr>
          <a:xfrm>
            <a:off x="6919332" y="6480399"/>
            <a:ext cx="1321196" cy="307777"/>
          </a:xfrm>
          <a:prstGeom prst="rect">
            <a:avLst/>
          </a:prstGeom>
          <a:noFill/>
        </p:spPr>
        <p:txBody>
          <a:bodyPr wrap="none" rtlCol="0">
            <a:spAutoFit/>
          </a:bodyPr>
          <a:lstStyle/>
          <a:p>
            <a:r>
              <a:rPr lang="en-US" sz="1400" dirty="0">
                <a:solidFill>
                  <a:schemeClr val="tx1">
                    <a:lumMod val="50000"/>
                  </a:schemeClr>
                </a:solidFill>
              </a:rPr>
              <a:t>Steve Sullivan</a:t>
            </a:r>
          </a:p>
        </p:txBody>
      </p:sp>
      <p:sp>
        <p:nvSpPr>
          <p:cNvPr id="25" name="TextBox 24">
            <a:extLst>
              <a:ext uri="{FF2B5EF4-FFF2-40B4-BE49-F238E27FC236}">
                <a16:creationId xmlns:a16="http://schemas.microsoft.com/office/drawing/2014/main" id="{4B76EBA5-15E6-6AE9-1742-EA865CD9C537}"/>
              </a:ext>
            </a:extLst>
          </p:cNvPr>
          <p:cNvSpPr txBox="1"/>
          <p:nvPr/>
        </p:nvSpPr>
        <p:spPr>
          <a:xfrm>
            <a:off x="9428132" y="6469725"/>
            <a:ext cx="1200970" cy="307777"/>
          </a:xfrm>
          <a:prstGeom prst="rect">
            <a:avLst/>
          </a:prstGeom>
          <a:noFill/>
        </p:spPr>
        <p:txBody>
          <a:bodyPr wrap="none" rtlCol="0">
            <a:spAutoFit/>
          </a:bodyPr>
          <a:lstStyle/>
          <a:p>
            <a:r>
              <a:rPr lang="en-US" sz="1400" dirty="0">
                <a:solidFill>
                  <a:schemeClr val="tx1">
                    <a:lumMod val="50000"/>
                  </a:schemeClr>
                </a:solidFill>
              </a:rPr>
              <a:t>Darcy Staley</a:t>
            </a:r>
          </a:p>
        </p:txBody>
      </p:sp>
      <p:pic>
        <p:nvPicPr>
          <p:cNvPr id="26" name="Picture 2">
            <a:extLst>
              <a:ext uri="{FF2B5EF4-FFF2-40B4-BE49-F238E27FC236}">
                <a16:creationId xmlns:a16="http://schemas.microsoft.com/office/drawing/2014/main" id="{F4C778D4-38A8-E680-3DAB-CC549341C12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97789" y="3712343"/>
            <a:ext cx="1008600" cy="100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873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01562-F1F5-442B-8F73-FF6E49D2BCA9}"/>
              </a:ext>
            </a:extLst>
          </p:cNvPr>
          <p:cNvSpPr>
            <a:spLocks noGrp="1"/>
          </p:cNvSpPr>
          <p:nvPr>
            <p:ph type="title"/>
          </p:nvPr>
        </p:nvSpPr>
        <p:spPr/>
        <p:txBody>
          <a:bodyPr vert="horz" lIns="91440" tIns="45720" rIns="91440" bIns="45720" rtlCol="0" anchor="t" anchorCtr="0">
            <a:noAutofit/>
          </a:bodyPr>
          <a:lstStyle/>
          <a:p>
            <a:pPr algn="l"/>
            <a:r>
              <a:rPr lang="en-US" sz="3200" dirty="0">
                <a:solidFill>
                  <a:srgbClr val="005170"/>
                </a:solidFill>
              </a:rPr>
              <a:t>R</a:t>
            </a:r>
            <a:r>
              <a:rPr lang="en-US" sz="3200" dirty="0">
                <a:solidFill>
                  <a:srgbClr val="005170"/>
                </a:solidFill>
                <a:latin typeface="+mj-lt"/>
                <a:cs typeface="+mj-cs"/>
              </a:rPr>
              <a:t>esources</a:t>
            </a:r>
          </a:p>
        </p:txBody>
      </p:sp>
      <p:pic>
        <p:nvPicPr>
          <p:cNvPr id="6" name="Picture 5">
            <a:hlinkClick r:id="rId3"/>
            <a:extLst>
              <a:ext uri="{FF2B5EF4-FFF2-40B4-BE49-F238E27FC236}">
                <a16:creationId xmlns:a16="http://schemas.microsoft.com/office/drawing/2014/main" id="{4A05DCE5-FBD4-4610-B92F-D26EB5DD12E2}"/>
              </a:ext>
            </a:extLst>
          </p:cNvPr>
          <p:cNvPicPr>
            <a:picLocks noChangeAspect="1"/>
          </p:cNvPicPr>
          <p:nvPr/>
        </p:nvPicPr>
        <p:blipFill>
          <a:blip r:embed="rId4"/>
          <a:stretch>
            <a:fillRect/>
          </a:stretch>
        </p:blipFill>
        <p:spPr>
          <a:xfrm>
            <a:off x="6432863" y="3415591"/>
            <a:ext cx="1697314" cy="1271347"/>
          </a:xfrm>
          <a:prstGeom prst="rect">
            <a:avLst/>
          </a:prstGeom>
        </p:spPr>
      </p:pic>
      <p:pic>
        <p:nvPicPr>
          <p:cNvPr id="8" name="Picture 7" descr="A picture containing text, clipart&#10;&#10;Description automatically generated">
            <a:hlinkClick r:id="rId5"/>
            <a:extLst>
              <a:ext uri="{FF2B5EF4-FFF2-40B4-BE49-F238E27FC236}">
                <a16:creationId xmlns:a16="http://schemas.microsoft.com/office/drawing/2014/main" id="{7665B8B0-1D7A-47B9-94F3-496342FDB4F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94907" y="416393"/>
            <a:ext cx="2887980" cy="601980"/>
          </a:xfrm>
          <a:prstGeom prst="rect">
            <a:avLst/>
          </a:prstGeom>
        </p:spPr>
      </p:pic>
      <p:pic>
        <p:nvPicPr>
          <p:cNvPr id="9" name="Picture 8" descr="Logo&#10;&#10;Description automatically generated">
            <a:extLst>
              <a:ext uri="{FF2B5EF4-FFF2-40B4-BE49-F238E27FC236}">
                <a16:creationId xmlns:a16="http://schemas.microsoft.com/office/drawing/2014/main" id="{E996DC38-0DA8-4334-B95F-9CDFF13214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56712" y="1067582"/>
            <a:ext cx="2462714" cy="732129"/>
          </a:xfrm>
          <a:prstGeom prst="rect">
            <a:avLst/>
          </a:prstGeom>
        </p:spPr>
      </p:pic>
      <p:pic>
        <p:nvPicPr>
          <p:cNvPr id="10" name="Picture 9">
            <a:hlinkClick r:id="rId8"/>
            <a:extLst>
              <a:ext uri="{FF2B5EF4-FFF2-40B4-BE49-F238E27FC236}">
                <a16:creationId xmlns:a16="http://schemas.microsoft.com/office/drawing/2014/main" id="{D1433D25-F6C2-4FC9-B7F1-C8D5A6965B8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18553" y="2732705"/>
            <a:ext cx="1557915" cy="904268"/>
          </a:xfrm>
          <a:prstGeom prst="rect">
            <a:avLst/>
          </a:prstGeom>
        </p:spPr>
      </p:pic>
      <p:pic>
        <p:nvPicPr>
          <p:cNvPr id="11" name="Picture 10">
            <a:hlinkClick r:id="rId10"/>
            <a:extLst>
              <a:ext uri="{FF2B5EF4-FFF2-40B4-BE49-F238E27FC236}">
                <a16:creationId xmlns:a16="http://schemas.microsoft.com/office/drawing/2014/main" id="{45CBCAA3-37AA-4C63-9B4D-414182C8CE2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756994" y="4142552"/>
            <a:ext cx="1227272" cy="1227272"/>
          </a:xfrm>
          <a:prstGeom prst="rect">
            <a:avLst/>
          </a:prstGeom>
        </p:spPr>
      </p:pic>
      <p:sp>
        <p:nvSpPr>
          <p:cNvPr id="12" name="TextBox 11">
            <a:extLst>
              <a:ext uri="{FF2B5EF4-FFF2-40B4-BE49-F238E27FC236}">
                <a16:creationId xmlns:a16="http://schemas.microsoft.com/office/drawing/2014/main" id="{34BFFCB0-414E-42E7-9A18-B01036269398}"/>
              </a:ext>
            </a:extLst>
          </p:cNvPr>
          <p:cNvSpPr txBox="1"/>
          <p:nvPr/>
        </p:nvSpPr>
        <p:spPr>
          <a:xfrm>
            <a:off x="8965712" y="533963"/>
            <a:ext cx="26279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Follow Us On Twitter </a:t>
            </a:r>
          </a:p>
        </p:txBody>
      </p:sp>
      <p:sp>
        <p:nvSpPr>
          <p:cNvPr id="13" name="TextBox 12">
            <a:extLst>
              <a:ext uri="{FF2B5EF4-FFF2-40B4-BE49-F238E27FC236}">
                <a16:creationId xmlns:a16="http://schemas.microsoft.com/office/drawing/2014/main" id="{0D5F9A9A-A1AB-4479-842E-558B2DC0C0EE}"/>
              </a:ext>
            </a:extLst>
          </p:cNvPr>
          <p:cNvSpPr txBox="1"/>
          <p:nvPr/>
        </p:nvSpPr>
        <p:spPr>
          <a:xfrm>
            <a:off x="9591780" y="930573"/>
            <a:ext cx="204561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2">
                  <a:extLst>
                    <a:ext uri="{A12FA001-AC4F-418D-AE19-62706E023703}">
                      <ahyp:hlinkClr xmlns:ahyp="http://schemas.microsoft.com/office/drawing/2018/hyperlinkcolor" val="tx"/>
                    </a:ext>
                  </a:extLst>
                </a:hlinkClick>
              </a:rPr>
              <a:t>https://twitter.com/NIEMconnects?ref_src=twsrc%5Etfw</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5" name="Picture 14">
            <a:extLst>
              <a:ext uri="{FF2B5EF4-FFF2-40B4-BE49-F238E27FC236}">
                <a16:creationId xmlns:a16="http://schemas.microsoft.com/office/drawing/2014/main" id="{091B6609-B433-41BB-867E-DF83F10E5DA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835476" y="1737698"/>
            <a:ext cx="677228" cy="670137"/>
          </a:xfrm>
          <a:prstGeom prst="rect">
            <a:avLst/>
          </a:prstGeom>
        </p:spPr>
      </p:pic>
      <p:sp>
        <p:nvSpPr>
          <p:cNvPr id="16" name="TextBox 15">
            <a:extLst>
              <a:ext uri="{FF2B5EF4-FFF2-40B4-BE49-F238E27FC236}">
                <a16:creationId xmlns:a16="http://schemas.microsoft.com/office/drawing/2014/main" id="{1BC5EDD5-04AA-46CD-88CE-0F28113FAF01}"/>
              </a:ext>
            </a:extLst>
          </p:cNvPr>
          <p:cNvSpPr txBox="1"/>
          <p:nvPr/>
        </p:nvSpPr>
        <p:spPr>
          <a:xfrm>
            <a:off x="9599800" y="1812310"/>
            <a:ext cx="2124685" cy="9848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4">
                  <a:extLst>
                    <a:ext uri="{A12FA001-AC4F-418D-AE19-62706E023703}">
                      <ahyp:hlinkClr xmlns:ahyp="http://schemas.microsoft.com/office/drawing/2018/hyperlinkcolor" val="tx"/>
                    </a:ext>
                  </a:extLst>
                </a:hlinkClick>
              </a:rPr>
              <a:t>https://www.linkedin.com/groups/1903175/profile</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7" name="Picture 16">
            <a:extLst>
              <a:ext uri="{FF2B5EF4-FFF2-40B4-BE49-F238E27FC236}">
                <a16:creationId xmlns:a16="http://schemas.microsoft.com/office/drawing/2014/main" id="{3E3FFF20-3679-4B50-9EA4-98D5A08AB9E5}"/>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70298" y="2680842"/>
            <a:ext cx="1007584" cy="565230"/>
          </a:xfrm>
          <a:prstGeom prst="rect">
            <a:avLst/>
          </a:prstGeom>
        </p:spPr>
      </p:pic>
      <p:sp>
        <p:nvSpPr>
          <p:cNvPr id="18" name="TextBox 17">
            <a:extLst>
              <a:ext uri="{FF2B5EF4-FFF2-40B4-BE49-F238E27FC236}">
                <a16:creationId xmlns:a16="http://schemas.microsoft.com/office/drawing/2014/main" id="{CA8E0AB8-7253-4665-B6D9-F3775DDA49D7}"/>
              </a:ext>
            </a:extLst>
          </p:cNvPr>
          <p:cNvSpPr txBox="1"/>
          <p:nvPr/>
        </p:nvSpPr>
        <p:spPr>
          <a:xfrm>
            <a:off x="9599800" y="2737548"/>
            <a:ext cx="2045610" cy="9848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6">
                  <a:extLst>
                    <a:ext uri="{A12FA001-AC4F-418D-AE19-62706E023703}">
                      <ahyp:hlinkClr xmlns:ahyp="http://schemas.microsoft.com/office/drawing/2018/hyperlinkcolor" val="tx"/>
                    </a:ext>
                  </a:extLst>
                </a:hlinkClick>
              </a:rPr>
              <a:t>https://www.youtube.com/channel/UCg9qV22PXLBjG41hc-EwVrQ</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3" name="TextBox 2">
            <a:extLst>
              <a:ext uri="{FF2B5EF4-FFF2-40B4-BE49-F238E27FC236}">
                <a16:creationId xmlns:a16="http://schemas.microsoft.com/office/drawing/2014/main" id="{305072A9-729C-40B9-93D4-9140E4D446F5}"/>
              </a:ext>
            </a:extLst>
          </p:cNvPr>
          <p:cNvSpPr txBox="1"/>
          <p:nvPr/>
        </p:nvSpPr>
        <p:spPr>
          <a:xfrm>
            <a:off x="6432863" y="1730488"/>
            <a:ext cx="215334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7">
                  <a:extLst>
                    <a:ext uri="{A12FA001-AC4F-418D-AE19-62706E023703}">
                      <ahyp:hlinkClr xmlns:ahyp="http://schemas.microsoft.com/office/drawing/2018/hyperlinkcolor" val="tx"/>
                    </a:ext>
                  </a:extLst>
                </a:hlinkClick>
              </a:rPr>
              <a:t>https://www.niem.gov/</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8">
                  <a:extLst>
                    <a:ext uri="{A12FA001-AC4F-418D-AE19-62706E023703}">
                      <ahyp:hlinkClr xmlns:ahyp="http://schemas.microsoft.com/office/drawing/2018/hyperlinkcolor" val="tx"/>
                    </a:ext>
                  </a:extLst>
                </a:hlinkClick>
              </a:rPr>
              <a:t>https://niemopen.org/</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5" name="TextBox 4">
            <a:extLst>
              <a:ext uri="{FF2B5EF4-FFF2-40B4-BE49-F238E27FC236}">
                <a16:creationId xmlns:a16="http://schemas.microsoft.com/office/drawing/2014/main" id="{E6BA2F6F-6E59-4D25-A8FB-E0038000A483}"/>
              </a:ext>
            </a:extLst>
          </p:cNvPr>
          <p:cNvSpPr txBox="1"/>
          <p:nvPr/>
        </p:nvSpPr>
        <p:spPr>
          <a:xfrm>
            <a:off x="354624" y="1724466"/>
            <a:ext cx="5296450" cy="4930581"/>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6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Git Repos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nl-NL"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8">
                  <a:extLst>
                    <a:ext uri="{A12FA001-AC4F-418D-AE19-62706E023703}">
                      <ahyp:hlinkClr xmlns:ahyp="http://schemas.microsoft.com/office/drawing/2018/hyperlinkcolor" val="tx"/>
                    </a:ext>
                  </a:extLst>
                </a:hlinkClick>
              </a:rPr>
              <a:t>https://github.com/niemopen/</a:t>
            </a:r>
            <a:endPar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9">
                  <a:extLst>
                    <a:ext uri="{A12FA001-AC4F-418D-AE19-62706E023703}">
                      <ahyp:hlinkClr xmlns:ahyp="http://schemas.microsoft.com/office/drawing/2018/hyperlinkcolor" val="tx"/>
                    </a:ext>
                  </a:extLst>
                </a:hlinkClick>
              </a:rPr>
              <a:t>https://github.com/niemopen/ntac-admin</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0">
                  <a:extLst>
                    <a:ext uri="{A12FA001-AC4F-418D-AE19-62706E023703}">
                      <ahyp:hlinkClr xmlns:ahyp="http://schemas.microsoft.com/office/drawing/2018/hyperlinkcolor" val="tx"/>
                    </a:ext>
                  </a:extLst>
                </a:hlinkClick>
              </a:rPr>
              <a:t>https://github.com/niemopen/nbac-admin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1">
                  <a:extLst>
                    <a:ext uri="{A12FA001-AC4F-418D-AE19-62706E023703}">
                      <ahyp:hlinkClr xmlns:ahyp="http://schemas.microsoft.com/office/drawing/2018/hyperlinkcolor" val="tx"/>
                    </a:ext>
                  </a:extLst>
                </a:hlinkClick>
              </a:rPr>
              <a:t>https://github.com/niemopen/nmo-admin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 Slack Channel</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2">
                  <a:extLst>
                    <a:ext uri="{A12FA001-AC4F-418D-AE19-62706E023703}">
                      <ahyp:hlinkClr xmlns:ahyp="http://schemas.microsoft.com/office/drawing/2018/hyperlinkcolor" val="tx"/>
                    </a:ext>
                  </a:extLst>
                </a:hlinkClick>
              </a:rPr>
              <a:t>https://niemopen.slack.com/</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Mailing Lists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3">
                  <a:extLst>
                    <a:ext uri="{A12FA001-AC4F-418D-AE19-62706E023703}">
                      <ahyp:hlinkClr xmlns:ahyp="http://schemas.microsoft.com/office/drawing/2018/hyperlinkcolor" val="tx"/>
                    </a:ext>
                  </a:extLst>
                </a:hlinkClick>
              </a:rPr>
              <a:t>https://lists.oasis-open-projects.org/g/niemopen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PGB</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4">
                  <a:extLst>
                    <a:ext uri="{A12FA001-AC4F-418D-AE19-62706E023703}">
                      <ahyp:hlinkClr xmlns:ahyp="http://schemas.microsoft.com/office/drawing/2018/hyperlinkcolor" val="tx"/>
                    </a:ext>
                  </a:extLst>
                </a:hlinkClick>
              </a:rPr>
              <a:t>https://lists.oasis-open-projects.org/g/niemopen-pgb</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5">
                  <a:extLst>
                    <a:ext uri="{A12FA001-AC4F-418D-AE19-62706E023703}">
                      <ahyp:hlinkClr xmlns:ahyp="http://schemas.microsoft.com/office/drawing/2018/hyperlinkcolor" val="tx"/>
                    </a:ext>
                  </a:extLst>
                </a:hlinkClick>
              </a:rPr>
              <a:t>https://lists.oasis-open-projects.org/g/niemopen-ntactsc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6">
                  <a:extLst>
                    <a:ext uri="{A12FA001-AC4F-418D-AE19-62706E023703}">
                      <ahyp:hlinkClr xmlns:ahyp="http://schemas.microsoft.com/office/drawing/2018/hyperlinkcolor" val="tx"/>
                    </a:ext>
                  </a:extLst>
                </a:hlinkClick>
              </a:rPr>
              <a:t>https://lists.oasis-open-projects.org/g/niemopen-nbactsc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7">
                  <a:extLst>
                    <a:ext uri="{A12FA001-AC4F-418D-AE19-62706E023703}">
                      <ahyp:hlinkClr xmlns:ahyp="http://schemas.microsoft.com/office/drawing/2018/hyperlinkcolor" val="tx"/>
                    </a:ext>
                  </a:extLst>
                </a:hlinkClick>
              </a:rPr>
              <a:t>https://lists.oasis-open-projects.org/g/niemopen-nmotsc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4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B8B8B"/>
                </a:solidFill>
                <a:effectLst/>
                <a:uLnTx/>
                <a:uFillTx/>
                <a:latin typeface="Arial"/>
                <a:ea typeface="+mn-ea"/>
                <a:cs typeface="+mn-cs"/>
              </a:rPr>
              <a:t>    </a:t>
            </a:r>
          </a:p>
        </p:txBody>
      </p:sp>
      <p:sp>
        <p:nvSpPr>
          <p:cNvPr id="7" name="TextBox 6">
            <a:extLst>
              <a:ext uri="{FF2B5EF4-FFF2-40B4-BE49-F238E27FC236}">
                <a16:creationId xmlns:a16="http://schemas.microsoft.com/office/drawing/2014/main" id="{C8EF8C16-35AF-49BD-BB77-7350236EEF72}"/>
              </a:ext>
            </a:extLst>
          </p:cNvPr>
          <p:cNvSpPr txBox="1"/>
          <p:nvPr/>
        </p:nvSpPr>
        <p:spPr>
          <a:xfrm>
            <a:off x="197737" y="1191894"/>
            <a:ext cx="5698740" cy="307777"/>
          </a:xfrm>
          <a:prstGeom prst="rect">
            <a:avLst/>
          </a:prstGeom>
          <a:noFill/>
          <a:ln>
            <a:solidFill>
              <a:schemeClr val="tx2">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B8B8B">
                    <a:lumMod val="50000"/>
                  </a:srgbClr>
                </a:solidFill>
                <a:effectLst/>
                <a:uLnTx/>
                <a:uFillTx/>
                <a:latin typeface="Arial"/>
                <a:ea typeface="+mn-ea"/>
                <a:cs typeface="+mn-cs"/>
              </a:rPr>
              <a:t>Katherine Escobar</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rPr>
              <a:t>, </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hlinkClick r:id="rId28"/>
              </a:rPr>
              <a:t>katherine.b.escobar.civ@mail.mil</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rPr>
              <a:t>, 757-203-8631</a:t>
            </a:r>
          </a:p>
        </p:txBody>
      </p:sp>
      <p:sp>
        <p:nvSpPr>
          <p:cNvPr id="21" name="TextBox 20">
            <a:extLst>
              <a:ext uri="{FF2B5EF4-FFF2-40B4-BE49-F238E27FC236}">
                <a16:creationId xmlns:a16="http://schemas.microsoft.com/office/drawing/2014/main" id="{82476029-3B8D-BAF2-7187-5712319FD4DB}"/>
              </a:ext>
            </a:extLst>
          </p:cNvPr>
          <p:cNvSpPr txBox="1"/>
          <p:nvPr/>
        </p:nvSpPr>
        <p:spPr>
          <a:xfrm>
            <a:off x="8965712" y="3711618"/>
            <a:ext cx="2582758" cy="2585323"/>
          </a:xfrm>
          <a:prstGeom prst="rect">
            <a:avLst/>
          </a:prstGeom>
          <a:noFill/>
        </p:spPr>
        <p:txBody>
          <a:bodyPr wrap="none" rtlCol="0">
            <a:spAutoFit/>
          </a:bodyPr>
          <a:lstStyle/>
          <a:p>
            <a:r>
              <a:rPr lang="en-US" dirty="0">
                <a:solidFill>
                  <a:schemeClr val="tx2">
                    <a:lumMod val="60000"/>
                    <a:lumOff val="40000"/>
                  </a:schemeClr>
                </a:solidFill>
                <a:hlinkClick r:id="rId29"/>
              </a:rPr>
              <a:t>IEPD/MEP  REPO</a:t>
            </a:r>
            <a:endParaRPr lang="en-US" dirty="0">
              <a:solidFill>
                <a:schemeClr val="tx2">
                  <a:lumMod val="60000"/>
                  <a:lumOff val="40000"/>
                </a:schemeClr>
              </a:solidFill>
            </a:endParaRPr>
          </a:p>
          <a:p>
            <a:endParaRPr lang="en-US" dirty="0"/>
          </a:p>
          <a:p>
            <a:r>
              <a:rPr lang="en-US" dirty="0">
                <a:hlinkClick r:id="rId30"/>
              </a:rPr>
              <a:t>MEP TOOL</a:t>
            </a:r>
            <a:endParaRPr lang="en-US" dirty="0"/>
          </a:p>
          <a:p>
            <a:endParaRPr lang="en-US" dirty="0"/>
          </a:p>
          <a:p>
            <a:r>
              <a:rPr lang="en-US" dirty="0">
                <a:hlinkClick r:id="rId31"/>
              </a:rPr>
              <a:t>CMF TOOL</a:t>
            </a:r>
            <a:endParaRPr lang="en-US" dirty="0"/>
          </a:p>
          <a:p>
            <a:endParaRPr lang="en-US" dirty="0"/>
          </a:p>
          <a:p>
            <a:r>
              <a:rPr lang="en-US" dirty="0">
                <a:hlinkClick r:id="rId32"/>
              </a:rPr>
              <a:t>NDR v6.0 PSD01</a:t>
            </a:r>
            <a:endParaRPr lang="en-US" dirty="0"/>
          </a:p>
          <a:p>
            <a:endParaRPr lang="en-US" dirty="0"/>
          </a:p>
          <a:p>
            <a:r>
              <a:rPr lang="en-US" dirty="0">
                <a:hlinkClick r:id="rId33"/>
              </a:rPr>
              <a:t>NIEM Model v6.0 PS02</a:t>
            </a:r>
            <a:endParaRPr lang="en-US" dirty="0"/>
          </a:p>
        </p:txBody>
      </p:sp>
      <p:pic>
        <p:nvPicPr>
          <p:cNvPr id="19" name="Picture 18">
            <a:extLst>
              <a:ext uri="{FF2B5EF4-FFF2-40B4-BE49-F238E27FC236}">
                <a16:creationId xmlns:a16="http://schemas.microsoft.com/office/drawing/2014/main" id="{29D8DCAD-C0C1-B815-58CB-32FF2C2C7BE9}"/>
              </a:ext>
            </a:extLst>
          </p:cNvPr>
          <p:cNvPicPr>
            <a:picLocks noChangeAspect="1"/>
          </p:cNvPicPr>
          <p:nvPr/>
        </p:nvPicPr>
        <p:blipFill>
          <a:blip r:embed="rId34"/>
          <a:stretch>
            <a:fillRect/>
          </a:stretch>
        </p:blipFill>
        <p:spPr>
          <a:xfrm>
            <a:off x="8878086" y="982307"/>
            <a:ext cx="677228" cy="677228"/>
          </a:xfrm>
          <a:prstGeom prst="rect">
            <a:avLst/>
          </a:prstGeom>
        </p:spPr>
      </p:pic>
    </p:spTree>
    <p:extLst>
      <p:ext uri="{BB962C8B-B14F-4D97-AF65-F5344CB8AC3E}">
        <p14:creationId xmlns:p14="http://schemas.microsoft.com/office/powerpoint/2010/main" val="2259383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0C35-5E86-97A2-BBB8-7E815A54F9B6}"/>
              </a:ext>
            </a:extLst>
          </p:cNvPr>
          <p:cNvSpPr>
            <a:spLocks noGrp="1"/>
          </p:cNvSpPr>
          <p:nvPr>
            <p:ph type="title"/>
          </p:nvPr>
        </p:nvSpPr>
        <p:spPr/>
        <p:txBody>
          <a:bodyPr/>
          <a:lstStyle/>
          <a:p>
            <a:r>
              <a:rPr lang="en-US" dirty="0"/>
              <a:t>backup</a:t>
            </a:r>
          </a:p>
        </p:txBody>
      </p:sp>
      <p:sp>
        <p:nvSpPr>
          <p:cNvPr id="3" name="Text Placeholder 2">
            <a:extLst>
              <a:ext uri="{FF2B5EF4-FFF2-40B4-BE49-F238E27FC236}">
                <a16:creationId xmlns:a16="http://schemas.microsoft.com/office/drawing/2014/main" id="{169B9395-07C4-2938-9C98-21A4E8016603}"/>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952AE578-46FD-BB8A-01E4-826CF9585312}"/>
              </a:ext>
            </a:extLst>
          </p:cNvPr>
          <p:cNvSpPr>
            <a:spLocks noGrp="1"/>
          </p:cNvSpPr>
          <p:nvPr>
            <p:ph type="sldNum" sz="quarter" idx="4"/>
          </p:nvPr>
        </p:nvSpPr>
        <p:spPr/>
        <p:txBody>
          <a:bodyPr/>
          <a:lstStyle/>
          <a:p>
            <a:fld id="{6E6030FC-FB78-5E4D-92EA-5D9433591EA9}" type="slidenum">
              <a:rPr lang="en-US" smtClean="0"/>
              <a:pPr/>
              <a:t>9</a:t>
            </a:fld>
            <a:endParaRPr lang="en-US" dirty="0"/>
          </a:p>
        </p:txBody>
      </p:sp>
    </p:spTree>
    <p:extLst>
      <p:ext uri="{BB962C8B-B14F-4D97-AF65-F5344CB8AC3E}">
        <p14:creationId xmlns:p14="http://schemas.microsoft.com/office/powerpoint/2010/main" val="1043665504"/>
      </p:ext>
    </p:extLst>
  </p:cSld>
  <p:clrMapOvr>
    <a:masterClrMapping/>
  </p:clrMapOvr>
</p:sld>
</file>

<file path=ppt/theme/theme1.xml><?xml version="1.0" encoding="utf-8"?>
<a:theme xmlns:a="http://schemas.openxmlformats.org/drawingml/2006/main" name="2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XT AND ART">
  <a:themeElements>
    <a:clrScheme name="GTRI 2020 3">
      <a:dk1>
        <a:srgbClr val="3C3C3C"/>
      </a:dk1>
      <a:lt1>
        <a:srgbClr val="F5F5F5"/>
      </a:lt1>
      <a:dk2>
        <a:srgbClr val="808080"/>
      </a:dk2>
      <a:lt2>
        <a:srgbClr val="B6A269"/>
      </a:lt2>
      <a:accent1>
        <a:srgbClr val="3C557C"/>
      </a:accent1>
      <a:accent2>
        <a:srgbClr val="407741"/>
      </a:accent2>
      <a:accent3>
        <a:srgbClr val="326473"/>
      </a:accent3>
      <a:accent4>
        <a:srgbClr val="051D49"/>
      </a:accent4>
      <a:accent5>
        <a:srgbClr val="999082"/>
      </a:accent5>
      <a:accent6>
        <a:srgbClr val="EEB100"/>
      </a:accent6>
      <a:hlink>
        <a:srgbClr val="3B557C"/>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97D38D3B-0373-43DC-8E62-FFDCBACE3FBA}" vid="{3564F258-CBFA-4E35-8778-8795542C15F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3FE027E793D141A4D0D4B43133F0A9" ma:contentTypeVersion="11" ma:contentTypeDescription="Create a new document." ma:contentTypeScope="" ma:versionID="ef0ff03645a81817586e79cdf8acc990">
  <xsd:schema xmlns:xsd="http://www.w3.org/2001/XMLSchema" xmlns:xs="http://www.w3.org/2001/XMLSchema" xmlns:p="http://schemas.microsoft.com/office/2006/metadata/properties" xmlns:ns3="5774b216-7350-4865-8b28-a80b4a7f0bbf" xmlns:ns4="668b5da2-bb96-4ca8-adfe-f026adba9ac0" targetNamespace="http://schemas.microsoft.com/office/2006/metadata/properties" ma:root="true" ma:fieldsID="f7951dfeee9e00cf5aead93b99a4360e" ns3:_="" ns4:_="">
    <xsd:import namespace="5774b216-7350-4865-8b28-a80b4a7f0bbf"/>
    <xsd:import namespace="668b5da2-bb96-4ca8-adfe-f026adba9a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b216-7350-4865-8b28-a80b4a7f0b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8b5da2-bb96-4ca8-adfe-f026adba9a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DEB80F-82C0-4107-A718-099EC7520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b216-7350-4865-8b28-a80b4a7f0bbf"/>
    <ds:schemaRef ds:uri="668b5da2-bb96-4ca8-adfe-f026adba9a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D6F7FA-A44B-4531-B619-52D10ADDC84A}">
  <ds:schemaRefs>
    <ds:schemaRef ds:uri="http://schemas.microsoft.com/sharepoint/v3/contenttype/forms"/>
  </ds:schemaRefs>
</ds:datastoreItem>
</file>

<file path=customXml/itemProps3.xml><?xml version="1.0" encoding="utf-8"?>
<ds:datastoreItem xmlns:ds="http://schemas.openxmlformats.org/officeDocument/2006/customXml" ds:itemID="{0F3DBC4E-DD94-448E-80FB-F46647EDD91A}">
  <ds:schemaRefs>
    <ds:schemaRef ds:uri="http://schemas.microsoft.com/office/2006/metadata/properties"/>
    <ds:schemaRef ds:uri="668b5da2-bb96-4ca8-adfe-f026adba9ac0"/>
    <ds:schemaRef ds:uri="http://schemas.microsoft.com/office/2006/documentManagement/types"/>
    <ds:schemaRef ds:uri="http://purl.org/dc/elements/1.1/"/>
    <ds:schemaRef ds:uri="http://purl.org/dc/terms/"/>
    <ds:schemaRef ds:uri="http://schemas.microsoft.com/office/infopath/2007/PartnerControls"/>
    <ds:schemaRef ds:uri="http://purl.org/dc/dcmitype/"/>
    <ds:schemaRef ds:uri="http://schemas.openxmlformats.org/package/2006/metadata/core-properties"/>
    <ds:schemaRef ds:uri="5774b216-7350-4865-8b28-a80b4a7f0bbf"/>
    <ds:schemaRef ds:uri="http://www.w3.org/XML/1998/namespace"/>
  </ds:schemaRefs>
</ds:datastoreItem>
</file>

<file path=docMetadata/LabelInfo.xml><?xml version="1.0" encoding="utf-8"?>
<clbl:labelList xmlns:clbl="http://schemas.microsoft.com/office/2020/mipLabelMetadata">
  <clbl:label id="{d5fe813e-0caa-432a-b2ac-d555aa91bd1c}" enabled="0" method="" siteId="{d5fe813e-0caa-432a-b2ac-d555aa91bd1c}" removed="1"/>
</clbl:labelList>
</file>

<file path=docProps/app.xml><?xml version="1.0" encoding="utf-8"?>
<Properties xmlns="http://schemas.openxmlformats.org/officeDocument/2006/extended-properties" xmlns:vt="http://schemas.openxmlformats.org/officeDocument/2006/docPropsVTypes">
  <TotalTime>13896</TotalTime>
  <Words>1905</Words>
  <Application>Microsoft Office PowerPoint</Application>
  <PresentationFormat>Widescreen</PresentationFormat>
  <Paragraphs>228</Paragraphs>
  <Slides>10</Slides>
  <Notes>7</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10</vt:i4>
      </vt:variant>
    </vt:vector>
  </HeadingPairs>
  <TitlesOfParts>
    <vt:vector size="23" baseType="lpstr">
      <vt:lpstr>Aptos</vt:lpstr>
      <vt:lpstr>Arial</vt:lpstr>
      <vt:lpstr>Calibri</vt:lpstr>
      <vt:lpstr>Helvetica LT Std</vt:lpstr>
      <vt:lpstr>inherit</vt:lpstr>
      <vt:lpstr>Open Sans</vt:lpstr>
      <vt:lpstr>Poppins</vt:lpstr>
      <vt:lpstr>Segoe UI</vt:lpstr>
      <vt:lpstr>Tw Cen MT</vt:lpstr>
      <vt:lpstr>Wingdings</vt:lpstr>
      <vt:lpstr>2_Office Theme</vt:lpstr>
      <vt:lpstr>1_NIEM_white</vt:lpstr>
      <vt:lpstr>TEXT AND ART</vt:lpstr>
      <vt:lpstr>NBAC TSC Slides 30 January 2025 Meeting</vt:lpstr>
      <vt:lpstr>30 JAN 2025 NBAC TSC Agenda     </vt:lpstr>
      <vt:lpstr>Motion to Appoint Mr. Paul Wormeli as NBAC CO-CHAIR</vt:lpstr>
      <vt:lpstr>Announcements</vt:lpstr>
      <vt:lpstr>PowerPoint Presentation</vt:lpstr>
      <vt:lpstr>PowerPoint Presentation</vt:lpstr>
      <vt:lpstr>NMO, NBAC, &amp; NTAC TSC Co-Chairs &amp; OASIS Maintainers</vt:lpstr>
      <vt:lpstr>Resources</vt:lpstr>
      <vt:lpstr>backup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National Information Exchange Model (NIEM)</dc:title>
  <dc:creator>Kish, Jennifer</dc:creator>
  <cp:lastModifiedBy>Sullivan, Stephen M CTR JS J6 (USA)</cp:lastModifiedBy>
  <cp:revision>714</cp:revision>
  <cp:lastPrinted>2023-07-25T13:18:13Z</cp:lastPrinted>
  <dcterms:created xsi:type="dcterms:W3CDTF">2021-02-21T03:42:26Z</dcterms:created>
  <dcterms:modified xsi:type="dcterms:W3CDTF">2025-01-30T13:44:09Z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0x0101008E3FE027E793D141A4D0D4B43133F0A9</vt:lpwstr>
  </property>
</Properties>
</file>